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notesSlides/notesSlide5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8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1537" r:id="rId2"/>
    <p:sldId id="1684" r:id="rId3"/>
    <p:sldId id="1685" r:id="rId4"/>
    <p:sldId id="1686" r:id="rId5"/>
    <p:sldId id="1687" r:id="rId6"/>
    <p:sldId id="1688" r:id="rId7"/>
    <p:sldId id="1689" r:id="rId8"/>
    <p:sldId id="1690" r:id="rId9"/>
    <p:sldId id="1691" r:id="rId10"/>
    <p:sldId id="1692" r:id="rId11"/>
    <p:sldId id="1693" r:id="rId12"/>
    <p:sldId id="1694" r:id="rId13"/>
    <p:sldId id="1695" r:id="rId14"/>
    <p:sldId id="1696" r:id="rId15"/>
    <p:sldId id="1697" r:id="rId16"/>
    <p:sldId id="1698" r:id="rId17"/>
    <p:sldId id="1699" r:id="rId18"/>
    <p:sldId id="1700" r:id="rId19"/>
    <p:sldId id="1677" r:id="rId20"/>
    <p:sldId id="1619" r:id="rId21"/>
    <p:sldId id="1620" r:id="rId22"/>
    <p:sldId id="1621" r:id="rId23"/>
    <p:sldId id="1622" r:id="rId24"/>
    <p:sldId id="1623" r:id="rId25"/>
    <p:sldId id="1624" r:id="rId26"/>
    <p:sldId id="1625" r:id="rId27"/>
    <p:sldId id="1626" r:id="rId28"/>
    <p:sldId id="1701" r:id="rId29"/>
    <p:sldId id="1627" r:id="rId30"/>
    <p:sldId id="1628" r:id="rId31"/>
    <p:sldId id="1703" r:id="rId32"/>
    <p:sldId id="1629" r:id="rId33"/>
    <p:sldId id="1630" r:id="rId34"/>
    <p:sldId id="1631" r:id="rId35"/>
    <p:sldId id="1632" r:id="rId36"/>
    <p:sldId id="1633" r:id="rId37"/>
    <p:sldId id="1702" r:id="rId38"/>
    <p:sldId id="1634" r:id="rId39"/>
    <p:sldId id="1635" r:id="rId40"/>
    <p:sldId id="1636" r:id="rId41"/>
    <p:sldId id="1637" r:id="rId42"/>
    <p:sldId id="1638" r:id="rId43"/>
    <p:sldId id="1639" r:id="rId44"/>
    <p:sldId id="1640" r:id="rId45"/>
    <p:sldId id="1641" r:id="rId46"/>
    <p:sldId id="1642" r:id="rId47"/>
    <p:sldId id="1643" r:id="rId48"/>
    <p:sldId id="1644" r:id="rId49"/>
    <p:sldId id="1645" r:id="rId50"/>
    <p:sldId id="1678" r:id="rId51"/>
    <p:sldId id="1679" r:id="rId52"/>
    <p:sldId id="1680" r:id="rId53"/>
    <p:sldId id="1681" r:id="rId54"/>
    <p:sldId id="1682" r:id="rId55"/>
    <p:sldId id="1646" r:id="rId56"/>
    <p:sldId id="1647" r:id="rId57"/>
    <p:sldId id="1648" r:id="rId58"/>
    <p:sldId id="1649" r:id="rId59"/>
    <p:sldId id="1650" r:id="rId60"/>
  </p:sldIdLst>
  <p:sldSz cx="9144000" cy="6858000" type="screen4x3"/>
  <p:notesSz cx="7302500" cy="9586913"/>
  <p:custDataLst>
    <p:tags r:id="rId6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7C7"/>
    <a:srgbClr val="F6F5BD"/>
    <a:srgbClr val="990000"/>
    <a:srgbClr val="D5F1CF"/>
    <a:srgbClr val="E9E1C9"/>
    <a:srgbClr val="DED8C4"/>
    <a:srgbClr val="E7DDBB"/>
    <a:srgbClr val="DDCE9F"/>
    <a:srgbClr val="E2AC00"/>
    <a:srgbClr val="F8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07"/>
    <p:restoredTop sz="95373" autoAdjust="0"/>
  </p:normalViewPr>
  <p:slideViewPr>
    <p:cSldViewPr snapToGrid="0">
      <p:cViewPr varScale="1">
        <p:scale>
          <a:sx n="91" d="100"/>
          <a:sy n="91" d="100"/>
        </p:scale>
        <p:origin x="159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56:25.8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FD7642-8339-4DDE-97B2-2AECC07B58A7}" emma:medium="tactile" emma:mode="ink">
          <msink:context xmlns:msink="http://schemas.microsoft.com/ink/2010/main" type="writingRegion" rotatedBoundingBox="2151,2258 11116,2042 11150,3445 2185,3662"/>
        </emma:interpretation>
      </emma:emma>
    </inkml:annotationXML>
    <inkml:traceGroup>
      <inkml:annotationXML>
        <emma:emma xmlns:emma="http://www.w3.org/2003/04/emma" version="1.0">
          <emma:interpretation id="{14DEFF68-DBA4-4ACC-9953-08330A54B1C5}" emma:medium="tactile" emma:mode="ink">
            <msink:context xmlns:msink="http://schemas.microsoft.com/ink/2010/main" type="paragraph" rotatedBoundingBox="2151,2258 11116,2042 11150,3445 2185,3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E5AF25-2F42-4F23-A28F-6B8D9061CF5A}" emma:medium="tactile" emma:mode="ink">
              <msink:context xmlns:msink="http://schemas.microsoft.com/ink/2010/main" type="line" rotatedBoundingBox="2151,2258 11116,2042 11150,3445 2185,3662"/>
            </emma:interpretation>
          </emma:emma>
        </inkml:annotationXML>
        <inkml:traceGroup>
          <inkml:annotationXML>
            <emma:emma xmlns:emma="http://www.w3.org/2003/04/emma" version="1.0">
              <emma:interpretation id="{89D323FF-1692-43B1-87FF-A8C16EA4E766}" emma:medium="tactile" emma:mode="ink">
                <msink:context xmlns:msink="http://schemas.microsoft.com/ink/2010/main" type="inkWord" rotatedBoundingBox="2151,2258 6448,2154 6478,3373 2181,34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1105 144 152 0,'4'-15'57'0,"-4"12"-44"0,0-12 27 15,0 11 9-15,0 4-9 16,0-7-3-16,0 3-8 15,0 0-1-15,4 1-16 16,-4 3 4-16,0 0 4 0,0 0-2 0,0 0-1 16,0 11-3-16,0 4 1 15,0 3-2-15,-4 8 2 16,0 4 1-16,0 3 2 16,0 0-1-16,0 11 1 15,-1-3 2-15,-3 0 2 16,0-4-6-16,-1 0 1 15,5 0-4-15,-4 7 0 16,4-7-1-16,-5 4 0 16,9 7-2-16,0-7-1 15,5-1-1-15,-1-6 0 0,4-1 0 16,5-7 0-16,3-4 0 16,5-4 2-16,4-7-3 15,4 1 1-15,4-9-3 16,5 1 2-16,-1-4-4 15,1 0 0-15,-1-4-1 16,-4 1-2-16,1-1-2 16,-9-4-1-16,0 5-29 15,-13-5-12-15,-4 1-41 16,-8 0-18-16,-8-5 51 16,-9 1 28-16</inkml:trace>
          <inkml:trace contextRef="#ctx0" brushRef="#br0" timeOffset="316.7059">1088 632 272 0,'-4'-18'104'0,"4"10"-81"0,4 1 14 0,1 3 1 16,3 1 2-16,0-1 5 15,5-3 0-15,3-5 2 16,9 5-26-16,9 0 1 0,3-1 2 16,9 1-4-16,4 3 0 15,0-3-7-15,0 3 0 16,-1 4-8-16,-7-7-1 0,0 7-2 16,-9 0 1-16,0-8-7 15,-12 5-1-15,-4-1-45 16,-9 0-16-16,-12 0-77 15,-13 1-33-15,-16-5 92 16,-9 5 44-16</inkml:trace>
          <inkml:trace contextRef="#ctx0" brushRef="#br0" timeOffset="548.4965">1142 115 328 0,'9'-45'123'0,"-1"19"-95"0,17-3 25 0,-8 14 4 16,8 4-11-16,8-8-2 16,4 1-10-16,13-1-4 15,0-3-16-15,4 4-4 0,-4-5 0 16,0 9-6-16,-4-5-2 16,-4 8-4-16,-5 4-1 15,0 7-47-15,-3 14-19 16,-9-2 35-16,-5 17 17 15</inkml:trace>
          <inkml:trace contextRef="#ctx0" brushRef="#br0" timeOffset="-1109.7417">498 155 104 0,'4'4'41'0,"-4"0"-32"0,4-4 0 0,-4 0-3 16,0 0-4-16,0 0 1 0,0 0-2 16,4 0-1-16,-4 0 3 15,4 3 2-15,-4-3 4 16,0 0 5-16,0 0 5 16,0 0 3-16,0 0 4 15,0 0 1-15,0 0-14 16,0 0 5-16,0 0 3 0,0 0-3 15,0 0 2-15,4-3-2 16,1-1 0-16,-5 0 0 16,0 4 0-16,0-3 0 15,0-1 0-15,0 0-3 16,0 4 1-16,0-7-3 16,0 3 2-16,0 0-4 15,0 1-1-15,0 3-4 0,0-8 1 16,0 5 0-16,0-1 1 15,0 0 0-15,0 4 2 16,-5-11-1-16,5 7 0 16,-4 1-1-16,4-5 0 15,-4 1 2-15,0-1 1 16,0 1-1-16,0 0 1 16,-1 3-4-16,1-3 1 15,0 3-3-15,-4-4 2 16,4 5-2-16,-1-1 4 15,-3 0-3 1,-4 1-3-16,-1-1 1 16,-3 0-1-16,-1 4-1 15,0-7 1 1,5 7-2-16,-5 0-1 0,5 0 1 16,-5 0 1-16,5 7 1 15,-5-3 1-15,4 3-2 16,-3 1 1-16,-1-1-2 15,1 4 2-15,-1 0-2 16,0 4-1-16,1 4 1 16,-1-1 1-16,0 4-1 15,1 4-1-15,-1 0 1 16,0 0-1-16,5 4 2 16,4-12 1-16,-1 1 1 15,1 3 0-15,0-4-2 0,-1 8-2 16,1-4 3-16,0 1 2 15,-1 10-2-15,1-15 0 16,4 1 1-16,0 7 0 16,0 11 0-16,4-8 0 15,0 8 0-15,0 0 0 16,0 8-2-16,4-5-2 16,4-3 1-16,0 0 1 15,1 0 1-15,3-7 1 16,1-1-2-16,3-3-2 15,5 0 3-15,0-7 0 16,4-5-1-16,0 1 1 16,4 0-2-16,0-4-1 0,-4 0 3 15,4-3 0-15,-4-1-1 16,4-3-2-16,-4-1 1 16,-4-3-1-16,-4 0 2 15,3-3 1-15,5-1-4 16,0 0 1-16,-4 1 0 15,0-1 2-15,0 0-1 16,4 0-1-16,-5 1 1 16,1-1 1-16,0-3-6 15,-4-1 1-15,-1 5-28 16,-3-9-11-16,-1-2-54 16,1 3-21-16,-5-8 61 15,0 4 29-15</inkml:trace>
          <inkml:trace contextRef="#ctx0" brushRef="#br0" timeOffset="1683.9465">2270-30 228 0,'0'-14'85'15,"0"2"-66"-15,4 9 14 0,-4-1 4 16,4 4-6-16,-4 0-1 0,4 0-8 16,-4 0-1-16,0 4-12 15,0 7 1-15,0 11 3 0,-4 15 2 16,0 18 3-16,0 12 1 16,-4 11 3-16,-5-4-6 15,1 0-1-15,-1 0-3 16,5 3 2-16,0 1-1 15,-1-4 2-15,5-11-2 16,0-11 2-16,0-4-2 16,0-15 2-16,-1-7 1 15,1-11-1-15,4-8-1 16,0-11-1-16,0 1-5 0,0-27-3 16,4-18-2-16,1-4-3 15,3-3 1-15,-4-1 1 16,9-10-1-16,-5-8-1 15,4 0-2-15,-3 0 1 16,3 3 1-16,-4 16 0 16,5 0 0-16,-5 10 0 15,1 12-3-15,-1 11 0 16,0-1-1-16,1 16 3 16,3 14-2-16,0 19 1 15,1 26 2-15,4 4 2 16,3 6-1-16,1-2-1 0,8-9 1 15,5 1 1-15,3 0 3 16,5 0 4-16,3-4 2 16,1-4 1-16,0-3 2 15,0-12 2-15,-5-6-3 16,1-16 0-16,-5-11 1 16,1-10 4-16,-5-12-6 15,0-8-2-15,-4-3-3 16,1-7 0-16,-5-11-4 15,-9-1 0-15,-3 12-1 16,-5-34 1-16,-4-18-2 16,-4 15-1-16,-4 7 1 15,0 7-1-15,-4 0-3 16,-1 12 0-16,1 7-5 0,4 11 0 16,0 4-31-16,-1 14-12 15,1 19-31-15,4 8-12 16,0 14-75-16,9 11-31 15,3 4 103-15,9 0 51 16</inkml:trace>
          <inkml:trace contextRef="#ctx0" brushRef="#br0" timeOffset="2627.3085">4142-59 200 0,'13'-15'77'0,"-13"0"-60"0,8 4 28 16,-8 4 9-16,0-1-2 15,0-3 4-15,-4 0-11 0,0-7-6 16,-1-1-21-16,1-3 2 16,-4 3 1-16,0 1-7 0,-1 3-1 15,1 4-7-15,-5 4-2 16,1 7-2-16,-5 0 1 15,1 3-2-15,-9 12-1 16,-4 0 1-16,-1 7-1 16,-3 4 0-16,-4 11 2 15,-1 4 3-15,1 18 4 16,4 22 0-16,3-3 2 16,6 0-2-16,3-5 2 15,4-10 0-15,5-3 3 16,3 2-3-16,5-2 1 15,8 2-3-15,5-2 0 0,3 2-1 16,9-13 2-16,8-5-3 16,4-11 1-16,9-7 1 15,4-7 2-15,4-8 1 16,-1-11 0-16,-3-8-4 16,-12 1 0-16,-5-1-1 15,4-14 1-15,4-11-4 16,-7 0-1-16,-6-1-3 15,-7 1-1-15,-4 4-1 16,-9-1 0-16,-4 0 2 16,-9 8 0-16,-7 0 0 15,-1 7 0-15,-4 4 0 16,5 4 2-16,3-1 3 0,-3 5 2 16,-9 3-12-16,4 0-4 15,0 0 13-15,4 0 6 16,5-8-15-16,4 8-6 15,3 0 5-15,10 0 2 16,3-3 6-16,4-1 1 16,5-4-1-16,-4 8-2 15,-1 0 1-15,9-3 1 16,4-8-1-16,0 3-1 16,-4-3 1-16,-1 0 1 15,-3 0-1-15,0 0-1 16,-1 0 1-16,-7 11 1 0,-1-8-3 15,0 5 0-15,1-5 1 16,-1-3 0-16,-4 8-5 16,-4 3 1-16,0 7-20 15,0-7-7-15,0 7-61 16,-4 1-25-16,0 3 60 16,0-4 29-16</inkml:trace>
        </inkml:traceGroup>
        <inkml:traceGroup>
          <inkml:annotationXML>
            <emma:emma xmlns:emma="http://www.w3.org/2003/04/emma" version="1.0">
              <emma:interpretation id="{50AD4008-FA0F-49B1-8D36-47C2EDB2EFE4}" emma:medium="tactile" emma:mode="ink">
                <msink:context xmlns:msink="http://schemas.microsoft.com/ink/2010/main" type="inkWord" rotatedBoundingBox="7415,2173 10994,2087 11019,3085 7439,31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48.5401">5278 66 188 0,'4'-3'71'0,"-4"-1"-55"0,4 0 20 0,-4 4 6 16,0 0 1-16,0 0 4 16,0 0 2-16,0-3 5 15,0 3-30-15,-4-4-7 0,0 0-4 16,0 1 7-16,0-5 7 15,-1 1 1-15,1-1 1 16,0 1-5-16,0-8-3 16,4 8-5-16,0-12-2 0,4 8-6 15,0-4 0-15,9 1-3 16,-1-5 0-16,9 1-3 16,4-5 1-16,8-2-4 15,-4-1 0-15,5 4 1 0,-1-1 2 16,4 9-1-1,1 6 2-15,-1 1-2 16,5 7-1-16,-5 15 1 16,-12-4-1-16,-4 0 2 15,0 7 1-15,4 15 3 16,-13-10 1-16,1-1-1 16,-9 15 1-16,-4 18-2 15,0-3 2-15,-8-4-2 0,-1-7 0 16,1-4-1-16,0-8 2 15,-1-6-3-15,5-5 0 16,4-7-1-16,8-3 1 16,9-12-2-16,12-7 2 15,9-4-4-15,7 0 0 16,1 4 1-16,0 4 2 16,0 7-3-16,-5 7-2 15,-3 12 2-15,-13-1 0 16,-4 1-2-16,-1 10 2 15,5 12 1-15,-8 0 0 16,-5-8 4-16,-3 4 2 16,-9-4 4-16,-4-3 4 0,-1-8-2 15,-7 11 1-15,-13 8-3 16,0-12-1-16,4-3-5 16,-16 4-1-16,8-8 1 15,-25-3 0-15,-17-5-2 16,4-6-2-16,9-8-6 15,8-4-4-15,13-3-30 16,8-8-13-16,12-4-68 16,13-7-27-16,20-7 77 15,5 7 37-15</inkml:trace>
          <inkml:trace contextRef="#ctx0" brushRef="#br0" timeOffset="4700.6838">6676 11 260 0,'-17'-15'99'0,"17"15"-77"0,-8-7 22 0,8 7 5 0,-4-8-4 16,-1 5 0-16,1-5-9 15,0 1-5-15,4 0-17 16,0 3-2-16,0-11 1 0,8-3-1 15,-3 3 1-15,-1 4-5 16,8-12-3-16,1 5 0 16,12-8 1-16,-5 4-1 15,14-4 2-15,-9 4 0 16,16 0 1-16,-3 3-2 16,8 12-1-16,-9-1-1 15,5 16 0-15,-9-1 2 0,0 15 1 16,-4-3 3-16,-8 7 1 15,-4-4-1-15,-9 7-1 16,0-3 1-16,-8 8 4 16,0-8-4-16,-4 7 2 15,0-11-5-15,-4 4 1 16,-5 7-3-16,5-14 2 16,4-5-4-16,4-6 0 15,0-1-3-15,12-10-1 16,1-1-1-16,16-7 0 15,-4 0-3-15,12-4 1 16,-8 4 0-16,13 0 2 16,-5-4-1-16,9 8 1 0,-8 3 0 15,12 4 0-15,-13 0 0 16,5 11 0-16,-5 7 2 16,-4 19 2-16,-4-3-1 15,-4 10 2-15,-4-3 0 16,-8 10 1-16,-1-10 4 15,-8 4 3-15,0-8-2 16,-8 3 0-16,0-7-8 16,-17 8-2-16,5-8 15 15,-18 8 8-15,5-15-9 16,-16 4-2-16,3-5-5 16,-12-6-1-16,8-1-3 15,-12-6-2-15,-17-5-6 0,25-3-1 16,8-1-32-16,9 1-14 15,4-4-39-15,8 0-17 16,5 0 58-16,11 0 27 16</inkml:trace>
          <inkml:trace contextRef="#ctx0" brushRef="#br0" timeOffset="116158.4987">8585-266 184 0,'0'-8'68'0,"0"8"-52"0,13-11 19 0,-13 11 7 16,4 0-3-16,0-7 1 15,0 3-5-15,0 0 1 0,1 1-20 16,-5 3 0-16,0-8-2 0,0 5 17 16,0-1 7-16,0 0-6 15,0 4-2-15,0 0-8 16,0 0-2-16,0 0-2 16,0 0 0-16,0 0-3 15,0 0-1-15,0 4-4 16,-5 3-1-16,5 1-3 15,-4 3 1-15,0 0 0 16,0 4 1-16,0 3 0 16,-5-3 0-16,5 3 0 15,-4 5 2-15,0-5-1 16,-1 8 0-16,1-8-3 0,-4 12 1 16,-1 0-4-16,-4 14 0 15,5-3-1-15,-5 7 1 16,5-4 0-16,-5 1 3 15,1-5 3-15,-1 5 2 16,0-8-5-16,1 0-4 16,-1 3-6-16,9-10-2 15,-1-12 0-15,5 4 4 16,4 1 1-16,4-9 1 16,0-2 0-16,9 2 2 15,-1 1-1-15,13-4-1 16,-4 0 5-16,8 4 1 0,-4-11-2 15,9 3-3-15,-5 1-7 16,4-8-1-16,-8 0 1 16,8-4 3-16,-4 0 4 15,0 4 2-15,-4 0-10 16,0-3-3-16,-4-1-15 16,0 0-6-16,0 4-59 15,-5 0-26-15,-3-7 68 16,-1 3 34-16</inkml:trace>
        </inkml:traceGroup>
        <inkml:traceGroup>
          <inkml:annotationXML>
            <emma:emma xmlns:emma="http://www.w3.org/2003/04/emma" version="1.0">
              <emma:interpretation id="{8C04F567-13CA-4223-A8D9-32827B02C1C6}" emma:medium="tactile" emma:mode="ink">
                <msink:context xmlns:msink="http://schemas.microsoft.com/ink/2010/main" type="inkWord" rotatedBoundingBox="10941,2762 11133,2757 11150,3445 10958,3450"/>
              </emma:interpretation>
              <emma:one-of disjunction-type="recognition" id="oneOf2">
                <emma:interpretation id="interp2" emma:lang="" emma:confidence="1">
                  <emma:literal>I</emma:literal>
                </emma:interpretation>
                <emma:interpretation id="interp3" emma:lang="" emma:confidence="0">
                  <emma:literal>|</emma:literal>
                </emma:interpretation>
                <emma:interpretation id="interp4" emma:lang="" emma:confidence="0">
                  <emma:literal>\</emma:literal>
                </emma:interpretation>
                <emma:interpretation id="interp5" emma:lang="" emma:confidence="0">
                  <emma:literal>1</emma:literal>
                </emma:interpretation>
                <emma:interpretation id="interp6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16625.0136">8773 344 348 0,'0'-15'129'0,"0"15"-100"0,8 4 20 0,-8-4 2 16,0 0-8-16,0 0-1 16,4 3-10-16,0 1-5 15,0 7-15-15,0-3 3 0,1 6 3 16,-1-2-2-16,0 10 3 15,0-4-1-15,0 1-2 16,0-5-2-16,5 12-1 0,-5-3-1 16,4 6 0-16,1-7-9 15,-1 15-3-15,0-3-6 16,1 14 1-16,-1-11 20 16,0 3 10-16,1-3-10 15,-1-7-3-15,0-1-6 16,0 1-1-16,1-8-3 15,-1 4 1-15,0-7-2 0,1-5 2 16,-5 1-4 0,0-4 0-16,0 0-21 15,0-3-10-15,1-1-61 16,-5-7-25-16,0 0 61 16,0-15 29-16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4:31.218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5C77F0-F74D-49FD-A0F7-010A24B401B8}" emma:medium="tactile" emma:mode="ink">
          <msink:context xmlns:msink="http://schemas.microsoft.com/ink/2010/main" type="inkDrawing" rotatedBoundingBox="11484,10406 13993,6031 14066,6073 11557,10448" semanticType="callout" shapeName="Other">
            <msink:sourceLink direction="with" ref="{7D5F6A69-8B8A-44F9-8028-B75F82D7AC29}"/>
            <msink:sourceLink direction="with" ref="{31ED2FA0-0A60-4C32-BDFE-1BDEC2312DC5}"/>
          </msink:context>
        </emma:interpretation>
      </emma:emma>
    </inkml:annotationXML>
    <inkml:trace contextRef="#ctx0" brushRef="#br0">-1 4372 116 0,'0'0'44'0,"0"0"-35"0,9-4 14 16,-9 0 24-1,0 8-25-15,0-8 24 16,4 4-26-16,-4-4 16 16,4 8-21-16,-4-8 12 15,4 4-16-15,0-7 12 16,1 3-13-16,-5-7 10 16,4 4-11-16,0-4 11 15,4 3-12-15,-4-6 7 0,5 3-8 0,-1-8 2 16,0 4-5-16,-3-3 7 15,3 3-7-15,0-7 5 16,5 7-5-16,-5-11 5 16,4 8-6-16,1-12 8 15,-1 4-7-15,1-11 5 16,4 8-5-16,-1-12 2 16,5 11-3-16,0-7 5 15,0 8-5-15,4-8 6 16,-1 7-6-16,1-11 3 15,0 12-3-15,5-12 3 16,-6 8-4-16,6-11-1 16,-1 7 0-16,0-12-1 15,-4 9 0-15,0-8 2 16,-4 3-1-16,-1-3 4 16,1 8-3-16,-4-5 4 15,4 8-4-15,-5-11 1 16,5 11-1-16,0-11 1 15,0 11-2-15,-1-11 2 16,1 7-2-16,0-10-1 16,0 6 1-16,4-7 1 15,0 4-1-15,0-3 2 16,4 6-2-16,0-3 2 16,0 11-2-16,0-7 2 0,-4 7-2 15,0-8 2-15,4 12-2 0,-4-15-1 16,4 11 1-16,-4-11 3 15,0 7-2-15,-4-10 1 16,4 10-1-16,-4-15 1 16,4 16-2-16,-9-8 2 15,5 11-2-15,0-8-1 16,0 8 1-16,0-7-1 16,-1 7 0-16,1-11 4 15,0 11-2-15,0-11-1 16,8 7 0-16,0-11-4 15,0 4 5-15,5-3 0 16,-9 6 0-16,4 4-2 16,-4 5 1-16,4 2-1 0,-4 1 0 0,4 3 0 15,-8 1 0-15,4-1 0 16,-5-3 0-16,1 3 0 16,-4-3 2-16,4 0-3 15,-5-1 0-15,1 1 1 16,0 0 2-16,-1 0-1 15,-3-1 2-15,3 1-7 16,-3-4-1-16,-1 7 2 16,1 1 1-16,3 3 6 15,-3-4 2-15,4 5-2 16,-5-1-1-16,0 7-1 16,1-3-2-16,-1 3 1 0,1 1 1 15,-1 0-3-15,1-5 0 16,4 5-8-16,-5-1-2 15,5 1 15-15,-5-1 8 16,5 1-7-16,-5-1-3 16,5 1-1-16,-5-1-1 15,1 1 0-15,-1-1 0 16,1 1 0-16,-5-1 2 16,9 1-1-16,-9-1 2 15,5 1-2-15,-5-1 2 16,4 1 0-16,-3 3 1 15,3 0-2-15,-4-3 1 16,5 7-2-16,-9 0 2 0,4 0-4 16,-3 0 0-16,3 3 1 15,-4-3 2-15,4 4 1 16,-8-1 1-16,9 1-2 16,-9-1-2-16,4 5 1 15,-4-5 1-15,4 5 1 16,-4-5 1-16,4 5 0 15,-4-1 0-15,9 0-2 16,-9-3-2-16,8 3 3 16,-8-3 0-16,8 3-1 15,-8-3-2-15,4 3 3 16,-4-4 0-16,9 5-1 16,-9-1-2-16,4 0 1 15,-4 1 1-15,4-1-1 16,-4 0-1-16,4 1 1 0,-4-1-1 15,0 4 0-15,0-4 0 16,0 1 0-16,0-1 2 16,4 0-1-16,-4 0-1 15,0 4 1-15,-4 0-1 16,4 0-3-16,0 0 2 16,0 0 1-16,0 0 0 15,0 0-3-15,0 0 2 16,0 0-8-16,0 0-2 15,0 8-14-15,-4-4-6 16,0-1-55-16,0 5-23 16,-5-1 56-16,5 0 27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4:36.02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6E529B-E142-4FC6-80BD-7CBE336C39F1}" emma:medium="tactile" emma:mode="ink">
          <msink:context xmlns:msink="http://schemas.microsoft.com/ink/2010/main" type="inkDrawing" rotatedBoundingBox="14721,6117 16150,13721 15630,13819 14201,6215" semanticType="verticalRange" shapeName="Other">
            <msink:sourceLink direction="with" ref="{52B21329-86F2-4965-8A20-223C6981EDAA}"/>
            <msink:sourceLink direction="with" ref="{6369260E-DC57-43BC-95C9-F04F3C5F2634}"/>
            <msink:sourceLink direction="with" ref="{9C94BE75-37C8-4747-9248-EC857EF24B92}"/>
          </msink:context>
        </emma:interpretation>
      </emma:emma>
    </inkml:annotationXML>
    <inkml:trace contextRef="#ctx0" brushRef="#br0">1179 7677 112 0,'0'-3'44'0,"0"3"-35"0,4-4 7 0,-4 0 13 15,0 8-16-15,0-4 18 16,5 0-18-16,-5 0 11 15,0 0-14-15,0 0 8 16,0 0-10-16,0 0 11 16,4 0-11-16,-4 0 12 15,4 0-12-15,-4-4 14 16,4 4-13-16,-4-3 16 16,4-1-15-16,-4-4 9 15,0 8-11-15,0-7 6 16,4 7-7-16,-4-7 7 15,5 7-8-15,-1-8 16 16,0 1-12-16,-4-12 2 16,4 8-7-16,0-4-3 15,0 4-1-15,0-7 12 16,1 3-7-16,-1-3 4 16,0 6-6-16,0-6 7 15,0 3-7-15,0-3 5 16,1 3-5-16,-1-7 2 15,0 3-3-15,0-3 7 16,0 7-6-16,0-11 8 16,1 4-8-16,-1-7 5 0,0 6-5 15,0-14 5-15,0 4-6 16,0-4 6-16,1 11-6 0,-1-11 1 16,0 8-2-16,0-12 3 15,0 11-3-15,0-10 4 16,0 10-4-16,1-7 4 15,-1 8-4-15,0-8 4 16,0 7-4-16,-4-11 4 16,0 8-4-16,0-11 4 15,0 10-4-15,0-14 4 16,0 8-4-16,0-8 1 16,0 7-1-16,0-7 1 15,0 11-2-15,0-7-1 16,0 7 1-16,-4-8 1 15,4 8-1-15,-4-11 2 16,4 11-2-16,-4-11 2 16,4 7-2-16,-5-25 2 15,1 3-2-15,-4-4-1 16,8 16 1-16,-8-9-1 16,4 16 0-16,-5-11 2 15,9 14-1-15,-8-11 2 16,4 11-2-16,-5-10-1 15,5 6 1-15,-8-10 1 16,8 10-1-16,-9-17-1 16,9 13 1-16,-9-10 1 15,5 15-1-15,-4-8-1 16,3 11 1-16,-3-10-1 16,4 10 0-16,-5-11 0 0,5 8 0 0,-9-15 2 15,9 11-1-15,-5-15-1 16,5 11 1-16,-4-7-1 15,3 14 0-15,-7-14 0 16,3 8 0-16,-4-12 0 16,5 15 0-16,-5-12 0 15,9 12 0-15,-9-11 0 16,9 7 0-16,-4-14 0 16,3 14 0-16,-3-7 0 15,3 11 0-15,-3-8 0 16,4 12 0-16,-9-8 0 15,4 8 0-15,-7-12 2 16,7 12-1-16,-12-12-1 16,9 8 1-16,-9-18-1 15,4 14 0-15,-8-7 0 16,8 11 0-16,-4-8 0 16,8 16 0-16,-12-12 0 15,8 11 0-15,-8-11 0 16,8 12 0-16,-3-19 0 15,3 11 0-15,-4-15 0 16,8 7 0-16,-4-3 0 16,5 15 0-16,-5-8 0 15,8 11 0-15,-3-3 0 0,3 7 0 16,-3-11 0-16,3 11 0 0,-4-15 0 16,5 8 0-16,-5-12 0 15,9 12 0-15,-9-12 0 16,9 12 0-16,-9-4 0 15,9 7 0-15,-9-3 2 16,5 7-1-16,-5-4-3 16,5 8 1-16,-5-12 1 15,5 12 0-15,-5-11 0 16,5 11 0-16,-5-12 0 16,9 8 0-16,-9-11 0 15,9 11 0-15,-5-11-3 16,5 11 2-16,-5-4 1 15,9 8 0-15,-8-4 0 16,8 11 0-16,-9-7 0 16,9 7 0-16,-4-4 0 15,8 8 0-15,-9-7 0 16,9 3 0-16,-8-7 0 16,8 7 0-16,-4-11 0 15,4 11 0-15,-4-11 0 16,8 7 0-16,-4-10 0 15,0 10 0-15,0-11 0 16,0 12 0-16,0-5-3 16,0 9 2-16,0-9 1 15,0 12 0-15,0-8 2 16,0 12-1-16,0-8-3 16,4 8 1-16,0-5 1 0,0 5 0 15,-4-4 0-15,5 3 0 0,-1-3 0 16,0 7 0-16,0-7 0 15,0 4 0-15,0-5 0 16,5 5 0-16,-5-4 0 16,0 7 0-16,0-4 0 15,4 5 0-15,-3-5 0 16,-1 4 0-16,-4-3 0 16,4 7 0-16,4-4 0 15,-4 0 0-15,1 0 0 16,-1-3 0-16,0-1 0 15,0 8 0-15,0-3 2 16,5 6-1-16,-5-3-1 16,0 4 1-16,-4-4-1 15,4 7 0-15,-4-7 0 16,0 7 0-16,0-3 0 16,4 7 0-16,-4-8 0 15,0 8 0-15,0-7 2 16,0 7-1-16,0-8-1 15,0 8 1-15,0-3-4 16,0 3 2-16,0-4-6 16,0 8 4-16,0-4-21 15,0 0 14-15,-4 0-65 16,4 3 42-16,-4 1-148 0,0 7 101 16,-5-3-75-16,1 3 91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4:56.63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FADDEEC7-6914-46B1-B309-CAA3BDDA4514}" emma:medium="tactile" emma:mode="ink">
          <msink:context xmlns:msink="http://schemas.microsoft.com/ink/2010/main" type="inkDrawing" rotatedBoundingBox="1629,7756 5594,8340 5036,12123 1072,11539" hotPoints="4977,8208 5172,11580 1801,11775 1606,8403" semanticType="enclosure" shapeName="Square">
            <msink:sourceLink direction="with" ref="{F95ED51E-E22F-457B-A6C8-2B10224A7393}"/>
          </msink:context>
        </emma:interpretation>
      </emma:emma>
    </inkml:annotationXML>
    <inkml:trace contextRef="#ctx0" brushRef="#br0">0 208 168 0,'16'7'66'0,"-16"-7"-52"0,21-7 17 16,-12 3 18-1,-1 8-28-15,0-8 17 16,5 4-23-16,-5-4 16 16,5 1-17-16,-5-1 8 15,4 4-13-15,-3-4 4 16,3 8-8-16,5-4 7 15,-1 0-8-15,5 0 12 0,0 0-9 16,4-4 7-16,0 4-7 0,0-3 2 16,12-1-5-16,1 0 0 15,8 1-2 1,-1-5 1-16,1 8-2 0,8-7-7 16,-4 7 3-16,4-8 1 15,-4 8 2-15,4-7 8 16,0 7-4-16,5-7-1 15,-5 7-2-15,8-8-1 16,-4 8 0-16,5-7 2 16,-5 7-1-16,0-8-1 15,0 8 1-15,5-7-1 16,-5 7 0-16,-4-7 2 16,0 7-1-16,4-4-1 15,-3 0 1-15,7-3-1 16,0 3 0-16,-3-3 0 15,-5 7 0-15,0-8 0 16,0 8 0-16,4-7 0 16,-8 7 0-16,0-8 0 15,-4 8 0-15,4-7 2 16,0 7-1-16,4-7-1 16,-4 7 1-16,-1-8-4 15,1 8 2-15,0-3 1 16,-4 3 0-16,8-4 0 15,-4 4 0-15,-12-4 0 16,-1 4 0-16,5-3 0 16,-5-1 0-16,-4-4 2 0,-4 8-1 15,9-3-3-15,-5 3 1 0,-4 0 1 16,5 0 0-16,-5 0 2 16,4 0-1-16,-8 0-1 15,0 3 1-15,0 1-1 16,4 4 0-16,-8-1 0 15,-5 0 0-15,1 4 0 16,0 4 0-16,-1 0 0 16,1 0 0-16,-5 3 2 15,1 1-1-15,-1-1 4 16,1 4-3-16,-5 1 4 16,5-1-4-16,-9-4 6 15,0 4-5-15,-4 4 6 16,4 0-6-16,0-4 3 15,1 1-3-15,-5 3 5 16,4 3-5-16,-4 4 6 16,4 1-6-16,-4 10 3 15,4 0-3-15,-4-3 5 16,4 0-5-16,-8 7 6 16,4-4-6-16,0-7 3 15,4-4-3-15,-4 8 3 16,4-4-4-16,-4-4 4 15,0 1-4-15,0 6 6 16,4 1-5-16,-4 0 3 16,0-4-3-16,0 7 3 0,5 0-4 15,-5-3 4-15,4 0-4 16,-4 7 1-16,4-4-1 16,-4-7 1-1,4-3-2-15,-4-1 4 0,0 0-3 16,-4 0 4-16,4 1-4 15,-4 10 6-15,4-3-5 0,-4 3 6 16,4-3-6-16,-5 3 6 16,10 1-6-16,-5-1 3 15,4 0-3-15,-4 1 3 16,0-8-4-16,0-4 4 16,4 0-4-16,-4-3 1 15,4-4-1-15,-4 0 3 16,0-1-3-16,-4 5 1 15,4-4-1-15,-4 0-2 16,8-4 1-16,-4 0 1 16,0 4-1-16,-4-4-5 15,4 4 2-15,-4 0-50 16,4-4 29-16,-5-3-37 16,1 3 34-16</inkml:trace>
    <inkml:trace contextRef="#ctx0" brushRef="#br0" timeOffset="-1754.6461">-92 138 96 0,'0'3'35'0,"0"-3"-27"0,0 4 29 0,0-4 21 16,0 0-30-16,0 4 8 15,4 7-22-15,-4-4 16 16,0 1-17-16,0-8 11 15,0 0-14-15,0 0 8 16,0 0-10-16,0 0 9 16,0 3-10-16,0 1 10 15,0 0-10-15,-4-1 12 16,4 5-11-16,0-1 7 16,0 4-8-16,-4 0 4 15,0 4-6-15,0-4 7 16,4 4-8-16,-4-4 8 0,4 0-8 0,-4 0 10 15,-1 4-8-15,1-4 5 16,4 4-6-16,-4 0 4 16,4 0-5-16,0-1 2 15,0 5-3-15,-4 3 3 16,4 0-4-16,-4 0 6 16,8 1-5-16,-4 6 3 15,0 1-3-15,0-4 0 16,0-1-1-16,0 9 3 15,0-1-3-15,0-7 1 16,0 0-1-16,0 0 3 16,0-4-3-16,0 0 1 15,4 4-1-15,-4-4-2 16,4 0 1-16,-4-3 1 16,4 3-1-16,-4-3 2 15,0 3-2-15,0 0 2 16,0 0-2-16,0-3 2 15,0 3-2-15,0 0-1 16,0 0 1-16,0 11 1 16,0 4-1-16,0-3-1 15,5-1 1-15,-5-3 1 16,0-1-1-16,0 4-1 16,4-3 1-16,0 0-1 15,0-1 0-15,0-3 2 16,0-4-1-16,0 4-1 0,1-4 1 15,-1-3-1-15,0 3 0 16,-4 0 0 0,4 4 0-16,-4-4 2 15,4 0-1-15,-4 1-3 0,4-1 1 0,-4 0 1 16,5 0 0-16,-5 4 2 16,4 0-1-16,-4 0-1 15,4 0 1-15,-4 7-1 16,4-3 0-16,0-4 0 15,0 3 0-15,-4 1 2 16,5-4-1-16,-5-1-1 16,0-2 1-16,0 3-1 15,4 3 0-15,-4-7 0 16,4 1 0-16,0-5 0 16,0-3 0-16,0-4 2 15,1 4-1-15,-5-1-3 16,4 1 1-16,-4 0 1 15,4 4 0-15,-4-1 2 16,4 4-1-16,-4 0 2 16,0 1-2-16,0 2 2 15,4 5-2-15,-4-4 2 16,4 0-2-16,-4 3-1 16,0-3 1-16,0-4 3 15,4 4-2-15,-4 4 1 0,5-4-1 16,-5-8-2-16,4 1 1 0,0-4 1 15,0 3-1-15,-4-7-3 16,4 4 1 0,-4-4-48-16,0 0 27 15,0 0-176-15,0 0 110 0,-4 0-106 16,4 1 113-16</inkml:trace>
    <inkml:trace contextRef="#ctx0" brushRef="#br0" timeOffset="1832.5233">-33 2782 124 0,'-9'11'49'0,"9"-11"-38"0,4 15 15 0,-4-12 25 16,0 1-28-16,0 3 26 16,0 4-28-16,0-3 20 15,0 3-24-15,0 4 16 16,5 3-19-16,-1 1 14 16,0-1-15-16,0 4 8 15,0 4-12-15,-4 0 11 16,4 4-12-16,-4-1 12 15,0 1-12-15,0-1 7 16,0-3-8-16,0 4 2 16,0-4-5-16,0 3 2 15,0-6-3-15,0-1 0 0,0-4-1 16,0 1 3-16,0-1-3 16,0 1 4-16,9-1-4 0,-5-7 4 15,8 4-4-15,1-7 4 16,-1 3-4-16,5-8 4 15,0 1-4-15,3 0 1 16,1-1-1-16,0 1 3 16,0 0-3-16,8 0 1 15,4-1-1-15,-4-3-2 16,0 0 1-16,-4 0 1 16,5 0-1-16,11-3 4 15,5 3-3-15,0-4 4 16,-5 8-4-16,1-4 4 15,-1 0-4-15,9 0 4 16,0 0-4-16,-4 0-1 16,0 0 0-16,16-4 1 15,1 0-1-15,-1-3 2 16,-4 7-2-16,5-8 4 16,-9 8-3-16,8-7 1 15,-4 7-1-15,5-7-4 16,-5 3 1-16,13-7-4 15,0 7 3-15,-5-7 3 16,-4 7 0-16,5-3 6 16,0 3-4-16,16-7-1 15,-8 7-1-15,-9-3-1 16,-7 7 0-16,-1-7 2 0,-4 3-1 16,12-4 2-16,1 5-2 15,-5-5-1-15,-8 8 1 0,17-7 1 16,0 3-1-16,-9-3-1 15,-12 7 1-15,-4-4-1 16,-4 1 0-16,12-9 0 16,-4 9 0-16,-5-5 0 15,-7 8 0-15,-1-3 0 16,1 3 0-16,3-4 0 16,-3 8 0-16,-1-4 0 15,-3 0 0-15,7-4 2 16,1 0-1-16,-9-3-1 15,0 7 1-15,-8-8 1 16,-4 5-1-16,-4-5 2 16,-1 8-2-16,-3-7-1 15,-1 0 1-15,1-8 1 16,3 4-1-16,-3-8 2 16,-1 8-2-16,-3-7-1 15,-1 3 1-15,-4-4-1 16,4 8 0-16,-3-7 2 15,-1 7-1-15,-4-12 2 16,0 5-2-16,0-1-1 16,0 5 1-16,0-5-4 15,0 8 2-15,0-7 1 16,0 6 0-16,-4-10 2 16,-1 8-1-16,-3-9-1 15,8 9 1-15,-4-9-1 0,4 9 0 0,-4-9 0 16,4 9 0-16,-4-12 0 15,0 7 0 1,-5-3 0-16,9 4 0 0,-8-16 2 16,8 8-1-16,-8-7-1 15,8 11 1-15,-5-8 1 16,5 15-1-16,-4-7 2 16,4 8-2-16,-4-9-3 15,4 9 1-15,-4-1-4 16,8 4 3-16,-8-4-50 15,4 7 29-15,-4 1-198 16,0 3 123 0,-9 1-117-16,5 3 124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5:32.98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3D712A89-ADDE-46BA-9D7C-B455A4BFD4C9}" emma:medium="tactile" emma:mode="ink">
          <msink:context xmlns:msink="http://schemas.microsoft.com/ink/2010/main" type="writingRegion" rotatedBoundingBox="1167,6195 6033,5729 6388,9440 1523,9906"/>
        </emma:interpretation>
      </emma:emma>
    </inkml:annotationXML>
    <inkml:traceGroup>
      <inkml:annotationXML>
        <emma:emma xmlns:emma="http://www.w3.org/2003/04/emma" version="1.0">
          <emma:interpretation id="{F166DD5E-C051-4664-B31A-76C47F7128D0}" emma:medium="tactile" emma:mode="ink">
            <msink:context xmlns:msink="http://schemas.microsoft.com/ink/2010/main" type="paragraph" rotatedBoundingBox="1345,6178 6033,5729 6116,6592 1428,7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A36261-E9D8-401E-BA23-46D305B1E6ED}" emma:medium="tactile" emma:mode="ink">
              <msink:context xmlns:msink="http://schemas.microsoft.com/ink/2010/main" type="line" rotatedBoundingBox="1345,6178 6033,5729 6116,6592 1428,7041"/>
            </emma:interpretation>
          </emma:emma>
        </inkml:annotationXML>
        <inkml:traceGroup>
          <inkml:annotationXML>
            <emma:emma xmlns:emma="http://www.w3.org/2003/04/emma" version="1.0">
              <emma:interpretation id="{80999232-3866-4CB9-B12B-03B69D3C8966}" emma:medium="tactile" emma:mode="ink">
                <msink:context xmlns:msink="http://schemas.microsoft.com/ink/2010/main" type="inkWord" rotatedBoundingBox="1345,6178 3900,5934 3978,6754 1424,69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396 653 236 0,'8'-3'88'0,"-8"3"-69"0,5 3 15 15,-5-3 23 1,4 4-32-16,-4 0 25 16,4 3-29-16,-4 1 16 15,0-1-22-15,0 0 16 0,0 5-17 16,0-5 21-16,0 0-20 0,0-3 19 15,0 0-19-15,0-4 14 16,0 3-16 0,0-6 6-16,0 3-11 0,-4-4 6 15,4 0-7 1,-4-7 0-16,4 4-4 0,0-8-2 16,8 8 0-16,-4-12-1 15,4 4 0-15,-3-3-5 16,3 7 3-16,0-4-23 15,0 4 13-15,1-4-69 16,3 8 45-16,1-8-136 16,3 7 96-16,-7 1-60 15,-1 3 79-15</inkml:trace>
          <inkml:trace contextRef="#ctx0" brushRef="#br0" timeOffset="420.6173">637 554 176 0,'0'0'66'0,"0"0"-52"0,0 0 25 15,0 0 32 1,0 0-39-16,0 3 27 16,0 5-36-16,0-1 24 0,0 4-27 0,0 0 20 15,5 4-23 1,-5 0 23-16,4 3-24 0,-4-3 21 15,4 0-21-15,0-4 16 16,4 0-18-16,1-7 17 16,7 3-18-16,5-10 13 15,0 3-15-15,0-12 10 16,4 1-12-16,-9-3 6 16,1 2-8-16,-5-2 4 15,1 3-6-15,-9-12 2 16,4 9-4-16,-12-5-2 15,4 4 0-15,-12-3-4 16,3 3 2-16,-7 4-10 16,3 4 6-16,-7-1-27 15,7 8 18-15,-8 0-66 16,9 8 44-16,-5-1-140 16,9 8 98-16,-1-4-68 15,5 4 85-15</inkml:trace>
          <inkml:trace contextRef="#ctx0" brushRef="#br0" timeOffset="753.049">1053 494 280 0,'0'-11'104'0,"0"11"-81"0,-4 0 23 0,0 0 27 15,8 0-41-15,-8 0 20 16,4 4-31-16,-4 0 10 16,0-1-17-16,-5 5 14 15,9-1-16-15,-8 4 16 16,8 0-16-16,-8 0 7 16,8 4-11-16,0-4 4 15,4 4-7-15,-4-4 2 16,8 4-4-16,1-4-2 15,3 4 0-15,1-8-52 16,-1 1 28-16,5-5-140 16,-1 5 90-16,-3-8-73 15,3 0 84-15</inkml:trace>
          <inkml:trace contextRef="#ctx0" brushRef="#br0" timeOffset="1156.9326">1253 605 320 0,'4'-7'121'0,"-4"7"-95"0,9-7 25 0,-5 3 31 15,0 4-47-15,4-8 28 16,1 5-37-16,-1-8 12 16,4 3-22-16,-3-3 9 15,-1 4-15-15,-4-4 4 0,4 3-9 16,-8-6 0-1,5 2-3-15,-10 1-2 0,5 8 1 0,-8-8-1 16,0 7 0-16,0 4 0 16,3 4 0-1,-7-1 8-15,4 5-4 0,-5-1 10 16,5 4-8-16,-5 4 5 16,5 0-6-16,0-1 2 15,8 1-4-15,-5 4 0 16,5-1-1-16,0-3 1 15,5 0-2-15,3-4-14 16,4 4 7-16,1-8-54 16,4 4 32-16,3-7-84 15,1 3 63-15,-4-7-123 16,4 0 97-16,-5-7-57 16,5 0 77-16</inkml:trace>
          <inkml:trace contextRef="#ctx0" brushRef="#br0" timeOffset="1470.898">1607 454 184 0,'8'-19'68'0,"-8"19"-52"0,4-22 50 16,0 15 47 0,1 3-60-16,-5-3 21 15,0 3-45-15,0-4 8 16,0 8-22-16,0-3 7 16,0 3-13-16,0-4 11 15,0 8-12-15,0-4 20 16,8 7-15-16,-4 1 18 0,4 3-18 0,1 3 15 15,-1 1-15-15,-4-4 10 16,4 4-13-16,-8 0 8 16,5 0-10-16,-10-4 4 15,5 0-7-15,-4 0 0 16,0 4-3-16,-8-4-4 16,-1 4 1-16,-8-4-19 15,9 4 11-15,-9-4-74 16,9 3 47-16,-1-10-155 15,9 0 107-15,4-8-70 16,4 0 90-16</inkml:trace>
          <inkml:trace contextRef="#ctx0" brushRef="#br0" timeOffset="1906.1995">1877 298 312 0,'0'-7'115'0,"0"7"-89"0,4 4 19 15,-4-4 12 1,0 3-32-16,0 1 16 16,0 4-25-16,0 3 18 15,0 0-19-15,0 3 19 16,0 1-20-16,0 0 17 16,0 4-17-16,0-5 12 15,0 5-15-15,0-4 10 16,0-1-12-16,0 1 6 0,0 0-8 15,-4-4 2-15,4 0-5 0,-4-3 2 16,8 3-3 0,-8-4 3-16,4 4-4 15,-4-3-1-15,4 3 0 0,-4-4-1 16,4 4 0-16,-4-3 0 16,4-1 0-16,-5 0 2 15,1 1-1-15,-4-1 2 16,4 1-2-16,-9-1-1 15,5 0 1-15,-9-3-4 16,9 3 2-16,-5-3-10 16,5 0 6-16,-8 0-49 15,3-1 30-15,1 1-100 16,7 0 70-16,1-4-42 16,4 3 56-16</inkml:trace>
          <inkml:trace contextRef="#ctx0" brushRef="#br0" timeOffset="2297.1245">2106 487 244 0,'8'-11'93'0,"-8"11"-72"0,4-7 22 15,-4 3 30 1,0 8-41-16,-4-4 18 15,4 0-30-15,-8 0 13 0,4 7-19 0,-4-3 21 16,-1 7-20-16,-3 0 19 16,3 0-19-16,1 0 21 15,8 0-21-15,-4 0 22 16,8 0-22-16,0-7 17 16,5 3-18-16,3-10 6 15,5 3-12-15,3-8 4 16,1 5-7-16,0-9-2 15,0 5-2-15,-9-4-4 16,5 0 2-16,-5-8 3 16,1 5-1-16,-13-5-38 15,4 4 20-15,-4-3-96 16,0 7 62-16,0 0-144 16,0 3 109-16,0 1-58 15,4 3 84-15</inkml:trace>
          <inkml:trace contextRef="#ctx0" brushRef="#br0" timeOffset="-479.5803">38 343 304 0,'-8'-11'115'0,"8"11"-89"0,8 22 5 0,-8-22 8 16,4 4-24-16,-4-8 12 16,0 0-16-16,0 0 12 15,0 4-13-15,0 4 10 16,0 4-11-16,0 3 13 16,0 7-13-16,0 4 11 15,5 1-11-15,-5-1 8 16,4 0-9-16,-4-4 2 15,0 5-6-15,0-1 7 16,0 0-7-16,-4 4 10 16,4 0-8-16,-5 0 5 15,5 3-6-15,-4-3 7 16,8 0-8-16,-4-4 3 0,0 0-4 16,0 1 3-16,0-9-4 0,0-3 6 15,0 4-5 1,0-11 6-16,0 0-6 0,0-8 3 15,0 4-3-15,-4-11-2 16,4 3 0-16,-4-10 1 16,0 3-1-16,-4-11-1 15,8 8 1-15,-9-12-4 16,9 8 2-16,-8-8-1 16,8 8 0-16,-4-7-3 15,4 6 3-15,-4-10-3 16,8 7 2-16,-4-14 2 15,0 6 1-15,0-10-3 16,4 7 2-16,0-7-1 16,0 7 0-16,1-4 2 15,3 8 0-15,0-4-3 16,5 7 2-16,-1-3 1 16,5 11 0-16,-5-4-3 15,5 11 2-15,-5-4-1 16,5 8 0-16,0 0 2 15,-1 8 0-15,1-1 0 16,0 8 0-16,-1-1 0 16,5 8 0-16,-4 4 0 15,-1 4 0-15,-3 7 2 16,-1-1-1-16,-3 9 4 0,-1-5-3 0,-8 8 4 16,0-3-4-1,-8-5 4-15,3-3-4 0,-11 7 1 16,-1 1-1-16,-8-9-2 15,9 1 1-15,-9-7-4 16,4-1 2-16,-4-3-41 16,8 4 23-16,1-5-125 15,3 1 81-15,5-4-66 16,4 4 75-16</inkml:trace>
          <inkml:trace contextRef="#ctx0" brushRef="#br0" timeOffset="2537.7616">2381 494 340 0,'12'12'129'0,"-12"-12"-100"0,0 11 26 15,0-11 41 1,4 3-54-16,-4-3 44 16,0 0-51-16,0-3 20 15,0 3-32-15,0-4 7 16,0 0-18-16,0-3 5 15,0-1-10-15,0-10-2 0,0 3-3 16,0-3-4 0,4 3 1-16,1-11-30 0,7 7 17 0,1-10-72 15,3 3 49-15,5 0-141 16,0 4 100-16,4-8-72 16,4 12 87-16</inkml:trace>
        </inkml:traceGroup>
        <inkml:traceGroup>
          <inkml:annotationXML>
            <emma:emma xmlns:emma="http://www.w3.org/2003/04/emma" version="1.0">
              <emma:interpretation id="{AB32BAFF-BE13-4F6F-822C-3F2B35593706}" emma:medium="tactile" emma:mode="ink">
                <msink:context xmlns:msink="http://schemas.microsoft.com/ink/2010/main" type="inkWord" rotatedBoundingBox="4470,6045 6049,5894 6116,6592 4537,6744"/>
              </emma:interpretation>
              <emma:one-of disjunction-type="recognition" id="oneOf1">
                <emma:interpretation id="interp1" emma:lang="" emma:confidence="0">
                  <emma:literal>take</emma:literal>
                </emma:interpretation>
                <emma:interpretation id="interp2" emma:lang="" emma:confidence="0">
                  <emma:literal>tale</emma:literal>
                </emma:interpretation>
                <emma:interpretation id="interp3" emma:lang="" emma:confidence="0">
                  <emma:literal>talk</emma:literal>
                </emma:interpretation>
                <emma:interpretation id="interp4" emma:lang="" emma:confidence="0">
                  <emma:literal>tak</emma:literal>
                </emma:interpretation>
                <emma:interpretation id="interp5" emma:lang="" emma:confidence="0">
                  <emma:literal>task</emma:literal>
                </emma:interpretation>
              </emma:one-of>
            </emma:emma>
          </inkml:annotationXML>
          <inkml:trace contextRef="#ctx0" brushRef="#br0" timeOffset="4357.091">3466 306 252 0,'21'-15'93'16,"-21"15"-72"-16,9-18 51 0,-5 10 53 15,4 8-67-15,5-11 25 16,-1 4-51-16,-4-4 3 16,5 3-22-16,3-7-5 15,5 8-5-15,0 0-9 16,0 3 3-16,-5 0-32 15,1 8 20-15,4-4-98 16,0 7 63-16,0-3-51 16,3 0 59-16</inkml:trace>
          <inkml:trace contextRef="#ctx0" brushRef="#br0" timeOffset="4174.1804">3591-149 304 0,'0'-11'115'0,"0"11"-89"0,25 4 21 0,-21-4 29 16,5 3-43-16,-5 1 29 16,4 7-37-16,-4 4 24 15,0 0-28-15,-4 7 13 16,0 0-19-16,-4 11 9 15,4 4-14-15,-4 4 4 16,0 3-9-16,-4 12 0 16,-1-8-3-16,-3-7-8 15,8-1 3-15,-9 1-45 16,5-8 26-16,-5-11-100 16,9-3 68-16,-12-4-47 15,7-1 59-15</inkml:trace>
          <inkml:trace contextRef="#ctx0" brushRef="#br0" timeOffset="4699.0486">4020 114 272 0,'-9'-4'104'0,"9"4"-81"0,-25 4 38 0,13-1 35 16,8 5-53-16,-13 3 23 15,1 3-39-15,-14 5 18 16,14 3-26-16,-5 4 9 16,4 0-16-16,-3 0 11 15,7-4-13-15,1-3 8 16,3 3-10-16,5-4 2 16,4-3-6-16,8-8 5 15,5-3-6-15,8-8 3 16,0 1-3-16,3-5 0 15,1 1-1-15,0-8-2 16,0 8 1-16,-4-4-4 16,0 3 2-16,-9 1 1 15,1 7 0-15,-5 0-3 16,1 7 2-16,-5 1-21 16,4-1 12-16,-4 0-47 15,0 1 32-15,1-5-119 16,-1 5 81-16,0-12-69 15,0 0 76-15</inkml:trace>
          <inkml:trace contextRef="#ctx0" brushRef="#br0" timeOffset="5299.8119">4203-112 328 0,'29'-30'123'0,"-29"30"-95"0,12-11 16 0,-3 8 24 16,-1 6-39-16,0-3 28 15,1 8-34-15,-5-1 24 16,4 8-27-16,-8 3 14 16,4 5-20-16,-4 2 6 15,0 5-12-15,0 3 2 16,0 4-6-16,-4 4 0 16,0 0-2-16,-4 3-13 15,-1-3 7-15,1-12-35 16,4-3 22-16,-4-7-54 15,3-1 40-15,1-10-58 16,4-1 50-16,-4-7-16 16,4 4 32-16,0-8 31 15,8 4-3-15,-3-4 57 16,-1 1-34-16,0-5 49 16,8 4-44-16,5-7 28 15,0 8-35-15,3-8 19 16,5-1-26-16,0-10 7 15,5 7-15-15,-10-7 3 16,1 4-9-16,-4-4 9 16,-1 7-8-16,-7-4-3 15,-1 8-2-15,-12 0-10 16,0 7 5-16,-9 8 1 0,5 4 3 0,-9 6 6 31,5 8-3-31,-5 1 14 0,9 3-9 16,-5 3 9-16,9 4-9 0,4-3 4 15,4-4-7-15,5 0 0 16,7 0-3-16,5-8 1 16,8-3-2-16,9-4-3 15,-1 0 1-15,1-7-43 16,-5 3 24-16,0-7-122 16,-4 4 79-16,-12-8-65 15,0 4 74-15</inkml:trace>
          <inkml:trace contextRef="#ctx0" brushRef="#br0" timeOffset="3873.4575">3471-123 228 0,'-5'-8'88'0,"5"8"-69"16,0-7 19-16,0 3 28 15,0 4-37-15,0-3 24 16,0 3-32-16,-4-4 9 15,4 8-18-15,-8-4 11 16,4 3-13-16,-9 1 8 16,5 3-10-16,-9 1 6 15,5-1-7-15,-9 4 9 0,4 4-9 0,1-4 10 16,3 4-10-16,-3 0 5 16,3 3-7-16,1-3 4 15,8 0-5-15,-5 0 7 16,5 3-7-16,0-3 8 15,8 3-8-15,0 1 10 16,9 3-8-16,-5 0 10 16,4 4-9-16,-3 0 12 15,-1 0-11-15,-8-4 12 16,4 4-12-16,-8 0 7 16,0-4-8-16,-9 0 0 15,1 0-4-15,-9 1 0 16,5 3-1-16,-5-4-8 15,4-4 3-15,-8 1-34 16,9-1 20-16,-5-7-89 16,4 4 59-16,5-7-48 15,7-1 55-15</inkml:trace>
        </inkml:traceGroup>
      </inkml:traceGroup>
    </inkml:traceGroup>
    <inkml:traceGroup>
      <inkml:annotationXML>
        <emma:emma xmlns:emma="http://www.w3.org/2003/04/emma" version="1.0">
          <emma:interpretation id="{1585444D-885A-43BA-974F-E2CCFF2448B1}" emma:medium="tactile" emma:mode="ink">
            <msink:context xmlns:msink="http://schemas.microsoft.com/ink/2010/main" type="paragraph" rotatedBoundingBox="1298,7173 5647,7010 5679,7843 1330,8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7E1699-80EB-4083-8685-5F84C41FE6AA}" emma:medium="tactile" emma:mode="ink">
              <msink:context xmlns:msink="http://schemas.microsoft.com/ink/2010/main" type="line" rotatedBoundingBox="1298,7173 5647,7010 5678,7843 1330,8006"/>
            </emma:interpretation>
          </emma:emma>
        </inkml:annotationXML>
        <inkml:traceGroup>
          <inkml:annotationXML>
            <emma:emma xmlns:emma="http://www.w3.org/2003/04/emma" version="1.0">
              <emma:interpretation id="{A81BA363-1858-4489-BF4B-FB9CED4F20DD}" emma:medium="tactile" emma:mode="ink">
                <msink:context xmlns:msink="http://schemas.microsoft.com/ink/2010/main" type="inkWord" rotatedBoundingBox="1303,7284 2203,7250 2226,7862 1325,78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6367.6584">-70 1675 344 0,'-8'-15'129'0,"8"15"-100"0,12-3 18 16,-8 3 25 0,5 7-42-16,-1-11 26 15,5 1-34-15,-1-8 7 0,5 3-18 0,-1-3-2 16,5 4-5-16,4-4-20 15,4 7 8-15,5-7-98 16,-1 7 58-16,0-7-61 16,-4 7 63-16</inkml:trace>
          <inkml:trace contextRef="#ctx0" brushRef="#br0" timeOffset="6140.844">275 1309 176 0,'9'-18'66'0,"-9"18"-52"0,4-26 30 16,-4 15 33 0,4 7-42-16,-4-7 34 15,0 0-41-15,-4-8 23 16,4 8-29-16,-8-4 15 16,3 4-22-16,-7-4 8 15,4 8-14-15,-9-8 6 0,5 8-8 16,-9-1 7-16,4 8-8 0,0-3 5 15,5 6-6-15,-1-3 7 16,5 4-8-16,-4 0 14 16,8 7-10-16,-5 0 12 15,9 4-12-15,-4 7 12 16,8 0-12-16,-4 8 12 16,0 3-12-16,0 4 7 15,0 0-8-15,0 4 2 16,0 3-5-16,-4-3 0 15,4-1-2-15,-4-6-2 16,0-1 1-16,-5-3-43 16,9-1 23-16,-8-3-98 15,8 0 65-15,-8-4-47 16,8 0 57-16</inkml:trace>
          <inkml:trace contextRef="#ctx0" brushRef="#br0" timeOffset="6681.9231">346 1505 280 0,'-12'22'104'0,"12"-22"-81"0,-4 26 20 0,-1-19 30 16,10 5-42-16,-5-1 36 15,4 3-39-15,0-2 26 16,4 2-32-16,0-6 22 16,9 3-25-16,8-11 16 15,0 0-20-15,4-11 14 16,0 0-16-16,-4-8 6 15,-4 4-11-15,-4-7 0 16,-5 4-5-16,-8-12-4 16,5 8 0-16,-13-4 1 15,4 11 0-15,-9-7-3 16,1 0 2-16,-9 0-43 16,5 7 24-16,-13-4-116 0,8 8 76 15,-4 4-55-15,9 3 67 16</inkml:trace>
          <inkml:trace contextRef="#ctx0" brushRef="#br0" timeOffset="6980.5911">646 1538 268 0,'12'30'101'0,"-12"-30"-78"0,-4 37 22 0,0-30 39 15,8 4-47-15,-4-3 49 16,0 3-50-16,0-4 34 15,0 1-40-15,0-8 18 16,0 3-28-16,0-10 11 16,0 0-18-16,0-8 1 15,0 4-8-15,0-12-3 16,0 1-2-16,0-11-1 16,4 3 0-16,0-7 2 15,5 8-1-15,3-19-7 16,9 11 3-16,0 0-52 15,0 11 31-15,-5 4-103 16,1 11 71-16,-5 0-42 16,5 7 56-16</inkml:trace>
        </inkml:traceGroup>
        <inkml:traceGroup>
          <inkml:annotationXML>
            <emma:emma xmlns:emma="http://www.w3.org/2003/04/emma" version="1.0">
              <emma:interpretation id="{2E9FB892-9BE6-41A8-BA5D-CEC4E0DC293E}" emma:medium="tactile" emma:mode="ink">
                <msink:context xmlns:msink="http://schemas.microsoft.com/ink/2010/main" type="inkWord" rotatedBoundingBox="2794,7157 4903,7078 4926,7705 2818,7784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527.2315">1948 1065 332 0,'-4'-7'123'0,"4"7"-95"0,8 11 7 0,-8-8 18 16,4 5-31 0,-4 3 33-16,4 4-31 0,-8 7 21 15,4 4-26-15,-4 11 12 16,0 0-18-16,-4 0 8 16,8 0-12-16,-5 3 6 15,5-3-8-15,0-11 4 16,0 0-6-16,-4-7 7 15,4-5-8-15,0-10-1 16,4-4-2-16,1-11-6 16,7 0 3-16,1-11-3 15,-1-1 2-15,5 1-5 16,3 7 5-16,-3-3-1 16,0 7 2-16,-5 3 4 15,5 8-1-15,-9 8 4 16,1 7-3-16,-5 3 4 15,4 4-4-15,-8 1 1 16,4 6-1-16,-4-3-2 16,0 0 1-16,0-4-48 15,0-3 26-15,0-1-117 16,0-3 77-16,0-8-57 16,0-3 69-16</inkml:trace>
          <inkml:trace contextRef="#ctx0" brushRef="#br0" timeOffset="8827.0968">2306 1494 392 0,'-4'29'145'0,"4"-29"-112"0,0 23 16 0,0-20 27 16,0 5-45-16,0-1 32 15,0 1-37-15,0-5 13 16,0 1-23-16,0-8 0 15,0 1-10-15,0-12 3 16,0 0-5-16,0-7 0 16,0 3-2-16,0-10 1 15,4 3-2-15,0-11-3 16,4 11 1-16,-4-7-10 16,5 7 6-16,-1 0-56 15,4 7 34-15,5-6-100 16,0 6 70-16,-5 1-37 15,5 10 55-15</inkml:trace>
          <inkml:trace contextRef="#ctx0" brushRef="#br0" timeOffset="9188.7441">2547 1339 252 0,'17'7'93'0,"-17"-7"-72"0,12-4 33 15,-8 1 44 1,5 3-54-16,3-8 34 16,1 1-46-16,-1-8 18 0,5 8-29 0,-5-8 13 15,1 4-20-15,-5-4 6 16,4 4-12-16,-12-4 2 16,5 8-6-16,-10-4 0 15,1 3-2-15,-8 1-2 16,-1 7 1-16,-7 3 1 15,7 5-1-15,-8 3 4 16,5 4-3-16,-5 7 1 16,8 0-1-16,1 8-2 15,4 3 1-15,-5 8-17 16,9 3 9-16,0-11-65 16,8 1 39-16,4-9-108 15,5 1 78-15,3-11-41 16,9 0 61-16</inkml:trace>
          <inkml:trace contextRef="#ctx0" brushRef="#br0" timeOffset="9608.7313">3021 1265 288 0,'-8'-11'110'0,"8"11"-86"0,-8-4 22 16,3 0 37-1,1 8-47-15,-8-4 29 16,4 4-38-16,-9-1 10 15,9 8-22-15,-9 0 11 16,9 4-15-16,-9 7 10 16,9 1-12-16,-1-1 6 0,5 4-8 0,0 0 7 15,8 3-8-15,0-10 5 16,5-5-6-16,3-2 2 16,9-5-4-16,-4-11 0 15,3 1-1-15,1-9 3 16,4 1-3-16,-8-7-1 15,-1 7 0-15,1-11-1 16,0 7 0-16,-9 0-3 16,0 4 2-16,-4 3 1 15,5 5 0-15,-9 3 2 16,4 7-1-16,-4 4 2 16,4 8-2-16,-4-4 2 15,4 7-2-15,-4-7-3 16,4 3 1-16,-4-3-39 15,9 3 22-15,-1-7-105 16,0 4 68-16,-3-11-50 16,3 0 61-16</inkml:trace>
          <inkml:trace contextRef="#ctx0" brushRef="#br0" timeOffset="7823.0563">1399 1135 164 0,'8'-4'63'0,"-8"4"-49"0,0-3 42 16,0-1 47-1,4 8-56-15,0-4 31 16,5 0-47-16,3-4 26 16,5 0-34-16,4-3 11 15,4 7-20-15,4-7-2 16,4 7-7-16,0-8-1 16,5 5-2-16,-1-9-39 15,1 5 20-15,-5-4-149 16,-8 7 91-16,-4-3-84 15,-1 7 92-15</inkml:trace>
          <inkml:trace contextRef="#ctx0" brushRef="#br0" timeOffset="8078.5988">1648 1128 340 0,'5'3'126'0,"-5"-3"-98"0,4 19 14 0,-4-12 19 16,0 1-36-16,0 7 22 16,0 3-28-16,-4 12 7 15,-1 3-15-15,1 4 3 16,8 4-9-16,-8 7-7 16,0 3 1-16,0-10-40 15,8-4 23-15,-4-4-114 16,4-3 74-16,0-12-61 15,1 1 69-15</inkml:trace>
          <inkml:trace contextRef="#ctx0" brushRef="#br0" timeOffset="10074.0914">3429 943 332 0,'8'-19'126'0,"-8"19"-98"0,4 8 10 0,-4-5 17 31,5 5-34-31,-5 7 29 16,4 7-30-16,-4 4 23 0,0 0-24 16,0 0 9-16,0 3-16 0,0 4 5 15,0 1-10-15,0-5 7 16,4-3-8-16,0 0 8 15,0-4-8-15,0-7 3 16,5 0-5-16,-1-8-2 16,5-3-1-16,-5-8-4 15,0 4 2-15,-8-3-1 16,4-1 0-16,-12-4-3 16,4 8 3-16,-13-3 1 15,5 6 1-15,-13 1 6 16,8 4-3-16,-8 3 10 15,4 3-7-15,-4 5 8 16,9 3-8-16,-5 4 5 16,8 0-6-16,5 3 4 15,4-6-5-15,0-1 5 16,8-4-6-16,0-3-3 16,9 0-1-16,3-8-39 15,1 4 22-15,4-11-101 16,4 4 67-16,0-8-50 15,0 1 59-15</inkml:trace>
        </inkml:traceGroup>
        <inkml:traceGroup>
          <inkml:annotationXML>
            <emma:emma xmlns:emma="http://www.w3.org/2003/04/emma" version="1.0">
              <emma:interpretation id="{73DF3EE8-106F-446C-A480-F0FF73CCE568}" emma:medium="tactile" emma:mode="ink">
                <msink:context xmlns:msink="http://schemas.microsoft.com/ink/2010/main" type="inkWord" rotatedBoundingBox="5265,7024 5647,7010 5679,7843 5297,7857"/>
              </emma:interpretation>
            </emma:emma>
          </inkml:annotationXML>
          <inkml:trace contextRef="#ctx0" brushRef="#br0" timeOffset="10614.9468">3920 1165 268 0,'12'-26'101'0,"-12"26"-78"0,21-30 26 0,-17 19 33 16,5 4-46-16,-1-12 29 16,0 1-38-16,1-15 12 15,-1 7-23-15,-4-4 15 16,0 4-17-16,0-3 10 16,1 10-14-16,-5 1-1 15,4 10-5-15,-4 5 4 16,0 6-5-16,0 12 8 15,4 4-7-15,0 6 12 16,0 5-9-16,0 3 12 16,5 1-11-16,-1 10 9 15,0-3-9-15,-3 3 2 16,3 0-6-16,-4 8 2 16,4 0-3-16,-8-11-4 15,0-4 0-15,-8 7-4 16,0-7 3-16,-9-7 10 15,5-5-5-15,-13 1 2 16,4 0-3-16,-4-7-13 16,8-5 7-16,-4 1 9 15,9 0-2-15,-5-4 9 16,13 0-8-16,0-3 1 0,4 3-3 0,12-8-10 16,9 1 4-16,8-4 1 15,0 0 3-15,5 0 0 16,3 0 0-16,5 0-38 15,-5 0 21-15,1 0-107 16,-5 4 68-16,4 0-61 16,-3-1 68-16</inkml:trace>
        </inkml:traceGroup>
      </inkml:traceGroup>
    </inkml:traceGroup>
    <inkml:traceGroup>
      <inkml:annotationXML>
        <emma:emma xmlns:emma="http://www.w3.org/2003/04/emma" version="1.0">
          <emma:interpretation id="{A2BDE2C8-CB8C-4BE4-99C2-75C11E7DC7CE}" emma:medium="tactile" emma:mode="ink">
            <msink:context xmlns:msink="http://schemas.microsoft.com/ink/2010/main" type="paragraph" rotatedBoundingBox="2109,8816 4472,8292 4697,9305 2333,98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5ED51E-E22F-457B-A6C8-2B10224A7393}" emma:medium="tactile" emma:mode="ink">
              <msink:context xmlns:msink="http://schemas.microsoft.com/ink/2010/main" type="line" rotatedBoundingBox="2109,8816 4472,8292 4697,9305 2333,9829">
                <msink:destinationLink direction="with" ref="{FADDEEC7-6914-46B1-B309-CAA3BDDA451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BEEE2DA-47A1-4F14-A9D2-382E3D8084DF}" emma:medium="tactile" emma:mode="ink">
                <msink:context xmlns:msink="http://schemas.microsoft.com/ink/2010/main" type="inkWord" rotatedBoundingBox="2109,8816 3861,8428 4085,9440 2333,9829">
                  <msink:destinationLink direction="with" ref="{C1FD773C-2C82-4BAC-88FD-10286146F23D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1467.1452">1266 2814 160 0,'4'4'63'0,"-4"-4"-49"0,8 0 27 16,-8 0 28-1,4 4-38-15,0-4 21 16,1 3-31-16,-1-3 19 15,4 0-23-15,0-3 16 16,5 3-19-16,-5-4 10 16,5 0-14-16,-1-3 10 15,1-1-11-15,-1-6 6 16,1 6-8-16,-1-7 4 16,1 8-6-16,-5-8 4 15,0 4-5-15,-4-4 2 0,1 4-3 0,-5-7 3 16,0 7-4-16,-5-4 6 15,5 4-5-15,-8 0 1 16,4 3-2-16,-4 1 5 16,3 3-4-16,-7 0 6 15,8 4-6-15,-9 0 8 16,5 8-7-16,-5-1 8 16,5 1-8-16,-4 3 8 15,3 0-8-15,-3 4 10 16,8 3-8-16,-9 4 10 15,9-3-9-15,-4-1 7 16,8 4-7-16,-4-3 2 16,4-1-5-16,0-3 2 15,4 4-3-15,-4-5-2 16,8 1 0-16,0-4 1 16,5 0-1-16,-1-7-5 15,5 4 2-15,0-5-23 16,3 1 13-16,-3-4-87 15,4 0 55-15,-4-4-54 16,-1 4 57-16</inkml:trace>
          <inkml:trace contextRef="#ctx0" brushRef="#br0" timeOffset="52397.3851">1831 2648 224 0,'0'-15'85'0,"0"15"-66"0,-4-7 19 15,0 3 23 1,4 4-35-16,-4-4 26 16,4 4-31-16,-8-4 16 15,3 8-22-15,-7-4 14 0,4 0-16 0,-5 0 17 16,5 4-17-16,-5 0 13 15,5 3-15-15,-9 4 8 16,5 0-11-16,-5 4 9 16,9 3-10-16,-5 8 12 15,9-4-11-15,-4 1 5 16,4-1-8-16,0-4 7 16,8 5-8-16,0-5 5 15,8-3-5-15,1-8 0 16,4 1-2-16,3-8 1 15,1 0-2-15,-4-8 2 16,4 4-2-16,-9-7 2 16,5 4-2-16,-9-11 2 15,5 6-2-15,-9-6-1 16,4 3 1-16,-4-3-4 16,0 3 2-16,1 0 1 15,-1 4 0-15,-4 0-3 16,4 0 2-16,-4 7 1 15,4 4 0-15,0 4 0 16,4 7 0-16,1 4 0 16,3 3 0-16,1 1 2 15,3 3-1-15,-3 0 6 16,-1 0-4-16,-3 0 10 16,3 1-7-16,-8-1 5 15,1-4-6-15,-10-3 4 0,5 4-5 16,-8-5 2-16,0 1-3 15,-9-4 9-15,9 0-6 0,-9-3-10 16,5-1 2-16,-5-3-59 16,4 3 33-16,-3-7-113 15,8 4 78-15,-1-8-48 16,5 1 65-16</inkml:trace>
          <inkml:trace contextRef="#ctx0" brushRef="#br0" timeOffset="52668.8556">2118 2540 348 0,'5'-3'132'0,"-5"3"-103"0,4 15 21 15,-4-8 27 1,0 4-44-16,0 11 29 15,0 4-37-15,0 4 9 16,0 3-20-16,0 4 0 16,0-7-8-16,0-5-3 15,0 1-2-15,0-7-48 16,4-1 26-16,0-7-117 16,0 0 77-16,-4-11-54 15,4-3 66-15</inkml:trace>
          <inkml:trace contextRef="#ctx0" brushRef="#br0" timeOffset="52818.4975">2098 2470 368 0,'0'-11'140'0,"0"11"-109"0,4 0-2 0,-4 0-11 16,0 0-15-16,4 4-56 15,4 3 29-15,1 4-40 16,3 0 37-16</inkml:trace>
          <inkml:trace contextRef="#ctx0" brushRef="#br0" timeOffset="53206.6104">2289 2559 224 0,'4'0'85'0,"-4"0"-66"0,-4-4 43 0,0 1 45 15,8 6-58-15,-4-3 26 16,0 0-46-16,-4 0 17 16,4 4-26-16,-4 0 11 15,8 3-18-15,-4 0 8 16,0 5-12-16,0-1 2 16,0 0-7-16,0 4 7 15,8-1-7-15,-4 1 5 16,5 4-5-16,-5-5 5 15,4 9-6-15,0-5 8 0,5 1-7 16,-5-1 8-16,5 4-8 16,-5-7 5-16,0 4-5 15,-3-5 0-15,3 5-2 0,-8-4 1 16,0-1-2-16,-4-3-3 16,0 1 1-16,-9-1-28 15,5 0 16-15,-9-4-83 16,5 1 54-16,-5-8-46 15,5 0 51-15</inkml:trace>
          <inkml:trace contextRef="#ctx0" brushRef="#br0" timeOffset="53477.801">2426 2396 324 0,'13'-11'121'0,"-13"11"-95"0,12-4 31 15,-8 1 35 1,1 6-52-16,3 1 26 16,0 4-40-16,1 3 14 15,-1 3-23-15,-4 9 9 16,0 2-16-16,-4 9 4 16,4 3-9-16,-4 3 2 15,0 1-4-15,0 0 0 16,0 3-1-16,0-7-24 15,0-4 13-15,0-7-81 16,0-3 50-16,0-9-44 0,0-3 48 0</inkml:trace>
          <inkml:trace contextRef="#ctx0" brushRef="#br0" timeOffset="41121.5948">891 3117 164 0,'0'0'63'0,"0"0"-49"0,0-3 22 16,0-1 29 0,0 8-35-16,0-4 23 15,0 0-32-15,0-4 20 16,0 4-24-16,0-4 18 15,0 4-20-15,0-3 14 0,0 6-16 0,0-3 10 16,0 0-13-16,0 0 13 16,0 0-14-16,0 0 11 15,0 0-11-15,-4 0 13 16,4 4-13-16,-4 0 11 16,8-1-11-16,-4 5 8 15,0 3-9-15,0 4 6 16,0 3-7-16,0 8 4 15,4 0-6-15,-4 7 7 16,4 0-8-16,0 4 10 16,1 4-8-16,-5-4 8 15,4-4-8-15,-4 1 5 16,4-5-6-16,-4-3 2 16,4 0-4-16,-4-4 0 15,4-3-1-15,-4-4 1 16,4-1-2-16,-4-3 2 15,5 4-2-15,-5-7-16 16,4 3 8-16,-4-8-74 16,0 1 45-16,0-4-47 15,0 0 48-15</inkml:trace>
          <inkml:trace contextRef="#ctx0" brushRef="#br0" timeOffset="50775.151">1028 2840 140 0,'0'4'55'0,"0"-4"-43"0,5 0 23 16,-5 0 25-1,0 0-33-15,0 0 23 16,0 0-30-16,0 0 25 16,4 3-26-16,-4 1 17 0,4 0-21 0,-4-1 14 15,4 1-16-15,-4 4 15 16,4 3-16-16,-4-4 13 15,4 0-14-15,-4 1 10 16,5-1-12-16,-5 1 11 16,0-1-12-16,0-7 14 15,0 0-13-15,0 0 9 16,0 0-10-16,0 0 4 16,0 0-7-16,0 0 9 15,0 0-8-15,-5-4 3 16,5 4-5-16,-4-7 5 15,8 0-6-15,-4-5 3 16,0 1-3-16,0-7 3 16,0 3-4-16,0-7 1 15,0 7-1-15,0-11 3 16,5 8-3-16,-1-8 1 16,0 4-1-16,0-8-2 15,4 12 1-15,1-5 1 16,-1 5-1-16,0-1-1 15,5 8 1-15,-5-3-1 16,0 6 0-16,1-3-3 16,3 7 2-16,-3-3-19 15,-1 7 11-15,0 0-102 16,5 4 61-16,-5-1-67 0,0 8 68 16</inkml:trace>
        </inkml:traceGroup>
        <inkml:traceGroup>
          <inkml:annotationXML>
            <emma:emma xmlns:emma="http://www.w3.org/2003/04/emma" version="1.0">
              <emma:interpretation id="{96A387D2-67E5-4723-8146-04C37BB086BE}" emma:medium="tactile" emma:mode="ink">
                <msink:context xmlns:msink="http://schemas.microsoft.com/ink/2010/main" type="inkWord" rotatedBoundingBox="3891,8755 4543,8610 4609,8908 3957,9053"/>
              </emma:interpretation>
              <emma:one-of disjunction-type="recognition" id="oneOf5">
                <emma:interpretation id="interp9" emma:lang="" emma:confidence="0">
                  <emma:literal>z</emma:literal>
                </emma:interpretation>
                <emma:interpretation id="interp10" emma:lang="" emma:confidence="0">
                  <emma:literal>¥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5</emma:literal>
                </emma:interpretation>
                <emma:interpretation id="interp13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53928.2727">2497 2626 276 0,'0'-12'104'0,"0"12"-81"0,8-11 49 0,-3 8 49 15,-1 3-66-15,0-8 24 16,4 8-48-16,5-3 7 16,-1 6-22-16,1-3-1 15,3 0-9-15,1 0-1 16,4 4-3-16,-5 0-4 16,5 3 1-16,-4-3-10 15,4 3 6-15,-5-7-18 16,1 4 13-16,0-8-13 15,-1 4 13-15,-3-4-8 16,-1 1 10-16,-8-5-2 16,5 5 6-16,-9-8 0 15,4 7 2-15,-8-7 6 16,-1 7-2-16,-7 0 12 16,4 4-7-16,-9 0 18 15,5 4-13-15,-5 0 16 16,4 7-16-16,-7 0 16 15,7 4-16-15,-4 3 13 16,9 4-14-16,0 1 8 0,4-1-11 0,0 0-2 16,8 0-4-16,0-3-4 15,8-1 1 1,5-7-30-16,4 4 17 16,4-8-94-16,4 1 61 0,0-8-46 15,-4 0 54-15</inkml:trace>
          <inkml:trace contextRef="#ctx0" brushRef="#br0" timeOffset="54155.1835">2967 2777 368 0,'-4'19'140'0,"4"-19"-109"0,-4 11 31 0,0-11 41 16,8 0-58-16,-4 0 32 15,0 0-47-15,0-8 5 16,0 5-22-16,0-12-7 15,8 4-4-15,1-11-2 16,-1 3 0-16,4-14 2 16,9 11-1-16,0-8-45 15,4 8 25-15,0-8-106 16,0 8 70-16,-4-4-41 16,4 11 56-16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5:54.0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94069EB1-333F-436B-8BE0-912E0C230B84}" emma:medium="tactile" emma:mode="ink">
          <msink:context xmlns:msink="http://schemas.microsoft.com/ink/2010/main" type="inkDrawing" rotatedBoundingBox="1311,14448 5376,13719 6098,17742 2033,18472" hotPoints="5415,14289 5457,17860 1886,17902 1844,14331" semanticType="underline" shapeName="Square">
            <msink:sourceLink direction="with" ref="{CC28F536-D1AA-4D9D-B844-B5906C531809}"/>
          </msink:context>
        </emma:interpretation>
      </emma:emma>
    </inkml:annotationXML>
    <inkml:trace contextRef="#ctx0" brushRef="#br0">0 22 104 0,'4'-7'41'0,"-4"7"-32"0,-4-4 22 15,4 4 7-15,0 0-3 16,0-3 0-16,0 3-7 16,0-4 0-16,0 0-16 0,4 8 2 0,-4-4 0 15,0 0-5-15,0 0-1 16,0 0 2-16,0 7 4 16,5 4-2-16,-1 1 3 15,0 2-2-15,-4 5 0 16,0 3-3-16,0 4 1 15,4 0 0-15,-4 3 1 16,4-3-2-16,-4 8-1 16,4-9-5-16,-4 1-1 15,4 0 8-15,-4-4 2 16,0 1-2-16,0-1-1 16,0 4-4-16,-4 0 1 15,0-1 0-15,0 5 3 16,0 3-3-16,4 4 1 0,0 0-3 15,0 4 2-15,0 0-2 16,0-1 0-16,0-3-1 16,4 4 0-16,0-4 0 15,-4-4 0-15,4 1 0 16,-4-5 0-16,4 1 0 16,1-4 2-16,-1 3-1 15,-4 1 0-15,4-1-1 16,-4 5 0-16,4 3-2 15,-4 3 1-15,4 5 0 16,-4-1 3-16,4 0-3 0,1-3 0 16,-1 3-3-16,-4-7-1 15,4 0 5-15,-4-7 2 16,4 3-2-16,0-7-1 16,5 4-1-16,-9-4 1 15,4 0-4-15,-4-1 0 16,4 1 3-16,-4 0 1 15,4 4-1-15,0 3-2 16,0 4-2-16,-4 0 1 16,5 4 1-16,-5-4 0 15,0 7 0-15,0-3 0 16,0-1 0-16,-5-6 0 16,10-1 0-16,-5 0 2 0,0 1-3 15,0-5 0-15,0 1 1 16,0-4 2-16,4 3-1 15,-4 1-1-15,0 3 1 16,0 0 1-16,0 8-3 16,-4 0 0-16,4 7 1 15,-5-8 2-15,5 5-1 16,-4-4-1-16,4-1 1 16,0-7-1-16,4 1 0 15,-4-5 0-15,5 1 0 16,-5-4 0-16,4 3-3 15,-8-3 2-15,4 4 3 16,0 3 1-16,0 0-1 16,0 1-2-16,4 3-2 0,-4-4 1 15,4 0 1-15,-4-3 0 16,0-1 2-16,0-6 1 16,4 3-1-16,-4-8-2 15,0 4 1-15,0-7-1 16,0 7 0-1,4 4 0-15,-4-7 2 16,4 3-3-16,-4-4 0 16,0 4 1-16,0-7 2 15,0 0-6-15,0 0 1 16,0-4-19-16,-8 4-69 16,0-4-16-1,4-4 54-15,-1-11 28 0</inkml:trace>
    <inkml:trace contextRef="#ctx0" brushRef="#br0" timeOffset="2236.7787">25-55 104 0,'4'4'38'0,"0"-1"-29"0,9 5 17 16,-5-5 7-16,1 1 3 15,3 0 0-15,1 3-8 16,3-3-3-16,1 0-14 16,4-4 9-16,4 0 3 0,12 0 2 15,1-4 0-15,3 0-6 16,9 0-1-16,0 1-8 0,4 3-2 16,0 0-4-16,4 0-1 15,-4 0 1-15,5-4 0 16,-1-3 0-16,9-1 2 15,-1 1 1-15,5 3 1 16,0 0 4-16,-1 4 5 16,1 0-11-16,0 0-6 15,-1-3-3-15,5-1-1 16,0-3 0-16,0-1 3 16,0 5-2-16,-4-1 1 15,-1 0 13-15,-3 0 5 16,-5 1-6-16,-3-1-3 0,-1 0-4 15,0 1-3-15,5-1 1 16,-1 0-1-16,5 1 0 16,-5 3 2-16,0 0-1 15,5 0-1-15,-9 0 1 16,0 0 1-16,9-4-1 16,-5 0-1-16,-8-3 1 15,1 3 1-15,-1 0-3 16,0 1 0-16,0 3 1 15,0 0 2-15,-4 0-1 16,0 3 2-16,-9-3-2 16,1 0 2-16,0 0-2 15,-5 0-1-15,-4 0-2 0,-4 0 1 16,0 0 1-16,-4 0 0 16,-4 0 0-16,0 0 0 15,0 0 0-15,0 4 2 16,-1 0-3-16,1 3 0 15,4 1 1-15,-8-1 0 16,0 0 0-16,-1 4 0 16,1 1 0-16,-5-1 2 15,1 0-1-15,-1 0-1 16,1 0 1-16,-1 0 1 16,-3 4-1-16,-1 0 2 15,4-1-2-15,-3 1 2 16,-1 4-2-16,0 3-1 0,-4 4 1 15,1 0 1 1,-5 0-1-16,0 3 2 16,0 4-2-16,-5 4 2 0,1-3-2 15,0-5 2-15,0 5-2 16,-4 3 2-16,-1 3-4 16,1 8 0-16,0 8 1 15,-1 3 2-15,5-15-1 16,-4 23-1-16,0-4 3 15,-1-4 0-15,-3 0 1 16,-1-3 0-16,1 3-2 16,-5 7 1-16,1 12-2 15,-1 3-1-15,4-3 3 16,1-4 0-16,-5-11-1 16,5-4-2-16,3-4 3 0,1-7 0 15,0 1 1-15,4-1 0 16,0 7-2-16,4 4 1 15,0 0-2-15,0-3 2 16,0 3-2-16,0 0-1 16,0-7 1-16,0-4 1 15,0-4-1-15,4-3-1 16,0 0 1-16,0 0 1 16,0 7-1-16,0 3 2 15,0 5-2-15,1-4 2 16,3 3 0-16,-4-3 1 15,4-4 0-15,-3-4 0 16,7-3-5-16,-8 0 1 0,0-8 0 16,1-3 0-16,-1-1 0 15,4 1 2-15,0 3 1 16,1 0 1-16,-1 1-2 16,-4-1 1-16,4 4-2 15,-3-4-1-15,-1 4 1 16,0-4 1-16,4 1-1 15,-4-5-1-15,1 1 1 16,-5-4-1-16,0 0 0 16,0-8 2-16,0 1-1 15,0-5-1-15,-5 5 1 16,1-8 1-16,-4 7-1 16,0-10 2-16,-5 3-2 0,-3-4-1 15,-1 1 1-15,-4-1-1 16,-4 0 0-16,0-3 2 15,0 4-1-15,-4-5-1 16,0 1 1-16,-9-4-1 16,1 4 0-16,-9-4 0 15,1 0 0-15,-5 0 2 16,0 0-3-16,-4 0 0 16,-5 0 1-16,1 0 0 15,0 3-3-15,0-3 2 16,-5 4-1-16,-3-8 0 15,-5 4 2-15,-4 0 2 16,0 4-1-16,-4 0-1 0,8 3 1 16,1-3-1-16,-1 0 0 15,-4-8 0-15,0 0 0 16,-4 0 2-16,0 4-1 16,4-3-1-16,0 6-2 15,5-3-1-15,3 4 2 16,-4-4 2-16,1 0 0 15,-1-4 2-15,-4 4-2 16,0-3-1-16,4 3-2 16,1 0 1-16,7 3-1 15,5-3 0-15,0 4 4 16,-1-4 1-16,1 0-4 16,0-4 1-16,0 4 0 0,-1-3 0 15,5 3 0-15,0 0 0 16,4 0 0-16,5 0 0 15,3 3-3-15,0-3 2 16,9 4 3-16,4-4 1 16,4 0-1-16,0 0-2 15,4 0-6-15,0 0-4 16,5-4-43-16,3 4-17 16,5-7 33-16,0-4 19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5:59.0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E05CF47F-84C0-491A-8FBC-DF925A8196B5}" emma:medium="tactile" emma:mode="ink">
          <msink:context xmlns:msink="http://schemas.microsoft.com/ink/2010/main" type="writingRegion" rotatedBoundingBox="1768,13256 5928,13195 5941,14079 1781,14140"/>
        </emma:interpretation>
      </emma:emma>
    </inkml:annotationXML>
    <inkml:traceGroup>
      <inkml:annotationXML>
        <emma:emma xmlns:emma="http://www.w3.org/2003/04/emma" version="1.0">
          <emma:interpretation id="{07909244-92F9-4781-BF8B-3006EE6CE9BD}" emma:medium="tactile" emma:mode="ink">
            <msink:context xmlns:msink="http://schemas.microsoft.com/ink/2010/main" type="paragraph" rotatedBoundingBox="1768,13256 5928,13195 5941,14079 1781,14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1C078F-FEED-4D90-BA07-4A41C183785B}" emma:medium="tactile" emma:mode="ink">
              <msink:context xmlns:msink="http://schemas.microsoft.com/ink/2010/main" type="line" rotatedBoundingBox="1768,13256 5928,13195 5941,14079 1781,14140"/>
            </emma:interpretation>
          </emma:emma>
        </inkml:annotationXML>
        <inkml:traceGroup>
          <inkml:annotationXML>
            <emma:emma xmlns:emma="http://www.w3.org/2003/04/emma" version="1.0">
              <emma:interpretation id="{FCA62761-D880-4CB8-958A-1F25417C15F5}" emma:medium="tactile" emma:mode="ink">
                <msink:context xmlns:msink="http://schemas.microsoft.com/ink/2010/main" type="inkWord" rotatedBoundingBox="1769,13325 3935,13293 3947,14109 1781,141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290 584 140 0,'4'22'55'0,"-4"-22"-43"0,0 26 23 0,0-18 27 16,0 3-34-16,0 3 27 16,0-2-33-16,0-5 33 15,0 0-31-15,0-3 25 16,0 0-28-16,0-8 18 15,0 0-23-15,0-7 18 16,4 4-19-16,-4-15 12 16,4 11-16-16,-4-12 6 15,4 5-10-15,-4-12 7 16,0 4-8-16,0-7 3 16,4 7-5-16,0-7-2 15,1 7-1-15,-1-4-15 16,4 8 8-16,0-4-68 15,5 8 41-15,-1-4-45 16,1 11 44-16</inkml:trace>
          <inkml:trace contextRef="#ctx0" brushRef="#br0" timeOffset="389.9018">522 477 192 0,'-4'22'71'0,"4"-22"-55"0,-4 26 26 0,0-15 30 16,8 0-39-16,-4 4 23 16,0 0-33-16,0-1 17 15,4 5-24-15,-4-4 18 16,4 0-19-16,1-8 30 15,3 4-26-15,4-15 24 16,1 4-24-16,-1-11 14 16,5 0-19-16,-4-11 8 15,3 3-13-15,-7-10 4 16,3 7-8-16,-8-8 2 16,0 8-4-16,-8-4 0 15,0 4-1-15,-8-4-4 16,-1 7 1-16,-4 1-23 15,5 7 12-15,-5 0-78 16,5 7 50-16,-1 4-44 16,5 7 48-16</inkml:trace>
          <inkml:trace contextRef="#ctx0" brushRef="#br0" timeOffset="707.1494">914 333 212 0,'-9'3'79'0,"9"-3"-61"0,-8 4 39 0,0-4 39 16,8 7-52-16,-9 1 28 15,1 7-44-15,-5 3 16 16,5 4-26-16,-4 4 6 15,8 4-14-15,-5 3 3 16,9-3-8-16,-4-1 4 16,4 1-5-16,0-4 0 15,8 0-2-15,1-1-10 16,-1-6 4-16,0-4-71 16,5-4 41-16,-1-4-47 15,1 4 46-15</inkml:trace>
          <inkml:trace contextRef="#ctx0" brushRef="#br0" timeOffset="1096.2907">1018 643 308 0,'8'-15'115'0,"-8"15"-89"0,17-14 19 15,-9 3 15 1,0 7-35-16,5-11 17 15,-1 4-26-15,5-11 14 16,-1 3-17-16,1-3 6 16,0 4-11-16,-9-5 4 15,5 9-7-15,-9-5 0 0,0 8-3 16,-8 0-2-16,0 4 1 16,-9-1-4-16,1 8 2 0,-5 0 5 15,4 8-2-15,-3-1 6 16,3 8-5-16,-3 3 6 15,3 4-6-15,1 4 1 16,3 4-2-16,1-1 1 16,4-3-2-16,4 0 2 15,4 0-2-15,0-4-7 16,9 4 3-16,3-11-38 16,1 0 22-16,4-8-104 15,0 4 68-15,-1-14-59 16,5 3 66-16</inkml:trace>
          <inkml:trace contextRef="#ctx0" brushRef="#br0" timeOffset="1410.5486">1417 333 248 0,'-4'-15'93'0,"4"15"-72"0,-4-8 16 15,-1 5 17 1,5 6-31-16,-4-3 20 15,4 4-26-15,-4-4 16 16,4 7-19-16,0 1 14 16,4 3-15-16,0 4 12 15,1 0-14-15,-1 3 15 16,4 1-16-16,-4 3 9 0,5 0-11 0,-9 4 9 16,4 0-10-16,-8 0 10 15,4-4-10-15,-9 0 3 16,1 4-6-16,-9-4 0 15,9 0-2-15,-9 0-10 16,5-3 4-16,-5-4-58 16,5-1 34-16,-1-6-41 15,5 3 40-15</inkml:trace>
          <inkml:trace contextRef="#ctx0" brushRef="#br0" timeOffset="-795.5364">40 281 140 0,'0'-4'52'0,"0"4"-41"0,-4-4 26 0,0 1 26 16,8 6-34-16,-4-3 13 15,0 0-26-15,0 0 13 16,0 0-16-16,0 0 15 16,0 8-16-16,0-1 16 15,0 4-16-15,0 4 9 16,0 4-12-16,0 6 0 15,0 1-6-15,0 4 9 16,0 3-6-16,0 1 16 16,0-1-12-16,0 0 9 15,4-3-11-15,-4-4 9 16,0-4-10-16,0-4 7 16,0-3-7-16,0 0 7 15,0 0-8-15,0-12 3 16,0 1-5-16,-4-8 5 15,4 1-6-15,-4-8 3 16,-1 3-3-16,-3-18 0 16,8 4-1-16,-8-11 1 15,8 3-2-15,-9-11-1 16,9 8 1-16,-4-7-1 16,8 6 0-16,-4-6 0 15,0 6 0-15,0-6 0 16,5 10 0-16,-1-11 2 15,4 12-1-15,-4-12-3 0,5 11 1 16,-1-3-1-16,4 11 0 16,-3-4 4-16,3 11-1 0,-4-3-3 15,5 10 1-15,-1 5-1 16,5 6 0-16,-4 5 2 16,3 10 0-16,-3 1 2 15,3-1-1-15,-3 5 2 16,-1-1-2-16,-3-4-3 15,3 4 1-15,-12-3 10 16,4 3-6-16,-8-3 13 16,4 3-9-16,-8-7-1 15,-1 3-4-15,-7-3-6 16,8 3 2-16,-9-3-65 16,4 4 37-16,-3-5-50 15,7 1 46-15</inkml:trace>
          <inkml:trace contextRef="#ctx0" brushRef="#br0" timeOffset="1772.2725">1608 344 236 0,'-4'-8'88'0,"4"8"-69"15,0 0 37-15,0 0 22 16,0 4-42-16,-4-4 8 16,4 7-27-16,-4 1 21 15,0 3-22-15,-5-4 24 16,9 4-24-16,-4 0 10 15,8 1-15-15,-4 2 7 16,0 1-10-16,0 4 9 16,0-1-10-16,-4 1 3 15,4 3-6-15,-4-4 7 16,4 4-7-16,-4-3 1 16,0 3-3-16,-5-3 3 0,5 3-3 15,-4-4 1-15,4 8-1 16,-9-7-2-16,9-1 1 0,-8-3-19 15,7 3 10-15,-7-6-76 16,8 2 46-16,0-6-45 16,4 3 48-16</inkml:trace>
          <inkml:trace contextRef="#ctx0" brushRef="#br0" timeOffset="2116.2003">1762 510 300 0,'-4'11'112'0,"4"-11"-87"0,-4 30 18 0,0-19 20 16,8 4-37-16,-4-1 26 16,0 5-31-16,0-4 20 15,0 3-24-15,0-7 18 16,4 8-20-16,0-15 14 15,9 3-16-15,-1-11 10 16,5 1-13-16,0-16 4 16,-1 8-9-16,-3-11 4 15,-1 7-5-15,-8-7 2 16,0 3-3-16,-8-7-4 16,0 8 0-16,-8-4-23 0,-1 3 12 15,-3-3-78-15,3 7 50 0,1 0-137 16,7 4 100-16,5 0-56 15,5 4 78-15</inkml:trace>
          <inkml:trace contextRef="#ctx0" brushRef="#br0" timeOffset="2328.7063">2020 573 300 0,'17'18'112'0,"-17"-18"-87"0,12 8 35 0,-7-8 40 15,-1 0-56-15,0-4 31 16,0 0-46-16,0-10 14 15,0 3-26-15,0-12 6 16,1 5-13-16,-5-8 1 16,0 4-7-16,0-4-13 15,4 4 5-15,-4-4-83 16,8 4 48-16,0-4-169 16,9 7 117-16,4-3-70 15,0 11 95-15</inkml:trace>
        </inkml:traceGroup>
        <inkml:traceGroup>
          <inkml:annotationXML>
            <emma:emma xmlns:emma="http://www.w3.org/2003/04/emma" version="1.0">
              <emma:interpretation id="{99E2C98E-1ED3-468D-8529-D5B7523D11D7}" emma:medium="tactile" emma:mode="ink">
                <msink:context xmlns:msink="http://schemas.microsoft.com/ink/2010/main" type="inkWord" rotatedBoundingBox="4374,13218 5928,13195 5941,14062 4386,14084"/>
              </emma:interpretation>
              <emma:one-of disjunction-type="recognition" id="oneOf1">
                <emma:interpretation id="interp1" emma:lang="" emma:confidence="1">
                  <emma:literal>ate</emma:literal>
                </emma:interpretation>
                <emma:interpretation id="interp2" emma:lang="" emma:confidence="0">
                  <emma:literal>a he</emma:literal>
                </emma:interpretation>
                <emma:interpretation id="interp3" emma:lang="" emma:confidence="0">
                  <emma:literal>ale</emma:literal>
                </emma:interpretation>
                <emma:interpretation id="interp4" emma:lang="" emma:confidence="0">
                  <emma:literal>ahe</emma:literal>
                </emma:interpretation>
                <emma:interpretation id="interp5" emma:lang="" emma:confidence="0">
                  <emma:literal>a le</emma:literal>
                </emma:interpretation>
              </emma:one-of>
            </emma:emma>
          </inkml:annotationXML>
          <inkml:trace contextRef="#ctx0" brushRef="#br0" timeOffset="3813.261">3331 418 292 0,'-17'3'110'0,"9"5"-86"0,-5-1 27 16,9 1 5-16,-4 3-10 15,-1 3-2-15,1 5-12 0,0-4 4 31,4 7-21-31,0 4 4 0,-1-4-1 0,10 0 1 16,-1-7-2-16,4 0 2 16,4-8-10-16,5-3 1 0,0-8 1 15,-1-7 0-15,5-4 1 16,-4-7-2-16,4-4-1 16,-5 0-5-16,1 0-3 15,0 1 0-15,-5 6-1 16,-4 4-3-16,1 4 2 15,-1 7-1-15,0 4 0 16,-3 8-5-16,-1 3-3 16,0 4-12-16,-4 0-4 0,4-1-15 15,0-3-4-15,4-3-14 16,1-5-5-16,-1-6 43 16,0-8 23-16</inkml:trace>
          <inkml:trace contextRef="#ctx0" brushRef="#br0" timeOffset="4082.5482">3726 74 292 0,'25'-41'110'0,"-13"23"-86"0,1 6 27 16,-5 12 7-16,1 0-20 15,-1 8-6-15,0 10-4 16,0 5 1-16,-3 2-15 15,3 5 5-15,-4 0 4 0,0-1-1 0,-4 4-1 16,0 4-7-16,0 0-4 16,0 8-3-16,-4-1-2 15,0 4-3-15,-4-3 1 16,-1-5-13-16,-3-3-3 16,-1-3-47-16,1-9-18 15,-1-10 40-15,1-7 19 16</inkml:trace>
          <inkml:trace contextRef="#ctx0" brushRef="#br0" timeOffset="4578.4329">3743 462 368 0,'16'-11'140'0,"5"7"-109"0,0 1 11 0,-13-1-3 0,5 4-16 15,3-4-3-15,1 0-7 16,0 1-3-16,-1-1-6 15,5 0-3-15,-4 1 0 0,-1 3-4 16,-3 0 0-16,-5 3-14 16,0 1-4-16,1 3-5 15,-1 5-1-15,0-1 15 16,1 0 6-16,-1-4-2 16,0 1-2-16,5-8 6 15,-1 0 3-15,1-4 24 16,-1-4 9-16,1-3 0 0,-1-3 1 15,1-1-6-15,-5 0 1 16,0 0-5 0,-8 4-2-16,0 4-9 0,-4-1-3 15,-4 8-5-15,-5 0-1 16,1 8-1-16,-5 3 1 16,5 7 4-16,-1 4 4 15,1 8-2-15,4 3 2 16,-1 1-2-16,5-1 0 15,4-4-3-15,0 1-1 16,0-8-1-16,8 4 0 16,1-7-2-16,-1-1 1 15,4-3-15-15,1-4-5 16,-1-7-37-16,1-1-18 0,4-3-44 16,-1-3-17-16,5-5 71 15,0-7 33-15</inkml:trace>
          <inkml:trace contextRef="#ctx0" brushRef="#br0" timeOffset="3002.8852">2782 66 232 0,'-5'-18'88'0,"5"18"-69"0,0-8 17 15,0 5 22 1,0 3-33-16,-4-4 26 16,0 8-30-16,-4-4 11 15,4 7-18-15,-9 4 5 16,5 4-11-16,-5 4 11 16,5-1-11-16,-4 0 12 15,3 5-12-15,1-5 12 0,4 4-12 0,0-3 14 16,8 3-13-16,-4 0 14 15,8 0-14-15,0 1 9 16,1-1-10-16,-5 4 6 16,0 0-7-16,-4-1 2 15,4 1-5-15,-8 0 2 16,4 0-3-16,-8 0 3 16,-1-4-4-16,-3 0-5 15,4-3 1-15,-9-1-54 16,4 1 31-16,-3-8-136 15,7 4 90-15,-3-12-63 16,8-3 78-16</inkml:trace>
          <inkml:trace contextRef="#ctx0" brushRef="#br0" timeOffset="3455.2507">2877 373 304 0,'13'-18'112'0,"-13"18"-87"0,16-11 26 0,-7 7 23 16,-1 4-42-16,4-4 5 16,5 1-24-16,0-1-7 15,-1 4-4-15,5 0-24 16,0 4 12-16,4 3-16 0,0 0-73 16,-4-3-37-1,4 3 69-15,0 5 35 0</inkml:trace>
          <inkml:trace contextRef="#ctx0" brushRef="#br0" timeOffset="3287.3633">2940-104 344 0,'0'-7'129'0,"0"7"-100"0,8 33 9 16,-4-14 14-1,0-1-31-15,0 12 21 16,1 3-25-16,-5 0 20 16,4 1-21-16,-4-1 10 15,0 0-16-15,0 4 2 16,0 0-8-16,-4 7 0 0,4 1-2 15,-9 7-19-15,5-4 9 0,-8 0-50 16,3-8 33 0,-3-6-133-16,4-8 89 0,-5-12-76 15,9-3 84-15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6:09.35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536BCEB-74A3-4ACB-BDCE-48D9932D5BDA}" emma:medium="tactile" emma:mode="ink">
          <msink:context xmlns:msink="http://schemas.microsoft.com/ink/2010/main" type="writingRegion" rotatedBoundingBox="2220,17847 5500,18038 5453,18843 2173,18652"/>
        </emma:interpretation>
      </emma:emma>
    </inkml:annotationXML>
    <inkml:traceGroup>
      <inkml:annotationXML>
        <emma:emma xmlns:emma="http://www.w3.org/2003/04/emma" version="1.0">
          <emma:interpretation id="{0B17ADBB-8627-468E-9702-F1AFF1984CB7}" emma:medium="tactile" emma:mode="ink">
            <msink:context xmlns:msink="http://schemas.microsoft.com/ink/2010/main" type="paragraph" rotatedBoundingBox="2220,17847 5500,18038 5453,18843 2173,186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675ABB-1A30-4E29-9047-E9ACB074D0C1}" emma:medium="tactile" emma:mode="ink">
              <msink:context xmlns:msink="http://schemas.microsoft.com/ink/2010/main" type="line" rotatedBoundingBox="2220,17847 5500,18038 5453,18843 2173,18652"/>
            </emma:interpretation>
          </emma:emma>
        </inkml:annotationXML>
        <inkml:traceGroup>
          <inkml:annotationXML>
            <emma:emma xmlns:emma="http://www.w3.org/2003/04/emma" version="1.0">
              <emma:interpretation id="{40C39FD1-BDEE-40E8-A641-3B4DC4781560}" emma:medium="tactile" emma:mode="ink">
                <msink:context xmlns:msink="http://schemas.microsoft.com/ink/2010/main" type="inkWord" rotatedBoundingBox="2209,18042 4015,18148 3980,18758 2173,186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1044 453 248 0,'-4'11'93'0,"4"-3"-72"0,-4 3 9 0,-1-4 2 16,5-3 6-16,-4 0 9 16,4-4-3-16,-4 0 0 15,0 0-24-15,4-4 2 0,-4 0 1 16,0-3-6-16,-1 0 1 16,5-5-7-16,0-2 1 15,5-1-5-15,-5-7-2 16,4-4 0-16,0 0-1 15,0 4-7-15,0-4-2 16,5 4-38-16,-1 3-14 16,0 1-81-16,1 3-34 15,3 0 90-15,5 4 42 0</inkml:trace>
          <inkml:trace contextRef="#ctx0" brushRef="#br0" timeOffset="464.5908">1289 405 240 0,'0'0'90'0,"0"4"-70"0,0-8 13 16,0 4-1-16,5-3-8 15,3-9 0-15,0 5-4 0,0 0-3 16,1-4-9 0,-1-4 1-16,0 0 2 0,1 0 5 0,-5 0 4 15,-4 1-19 1,0 3-7-16,0-1 19 0,-4 5 10 16,-5 0-6-16,1 3-2 15,-4 0-7-15,-1 8 0 16,1 0-3-16,-1 3 2 15,1 4 0-15,-1 0 3 16,1 8-3-16,-1-4 1 16,1 3-1-16,-1 1 1 15,1-1-2-15,4 0-1 16,-1 5-3-16,5-5 1 0,0 1-2 16,4-1-1-1,4-3-2-15,4 0-1 0,5-4-18 16,3 0-9-16,5-4-66 15,4-3-27 1,4-4 63-16,5 0 31 0</inkml:trace>
          <inkml:trace contextRef="#ctx0" brushRef="#br0" timeOffset="990.9787">1772 272 100 0,'-17'4'38'0,"9"3"-29"0,0-3 17 0,4 0 5 16,-5-4 34-16,1 3 16 15,0 5-25-15,-1-1-12 16,-3 1-26-16,-1-1 1 0,1 0 2 15,-1 1 2-15,1 3 1 16,4 0-5-16,-1-4 1 16,1 1-5-16,0 3-1 15,-1 4-8-15,5-4-2 16,0 0 0-16,4 0 2 16,0-4-1-16,8 1 4 15,1-1-1-15,-1-3 1 16,9-4 1-1,-1 0-3-15,-3-4-2 16,-1-3 0-16,1-1-3 16,-1-3-2-16,1 0 1 15,-1-4-1-15,-4 0 0 16,1 4 2-16,-1 4-3 16,-4 3 0-16,-4 4 1 15,0 0 0-15,0 0 0 16,0 8 0-16,0-1 0 15,0 8 0-15,0-4-5 16,4-4 1-16,0 1-62 16,5 3-26-16,-1-7 47 0,9-1 22 15</inkml:trace>
          <inkml:trace contextRef="#ctx0" brushRef="#br0" timeOffset="-1171.6156">0 138 116 0,'0'0'44'0,"0"0"-35"0,0-4 31 16,0 0 14-16,0 1-7 15,0-1 0-15,0 0-10 16,0 1 0-16,0-1-21 16,0 0 6-16,0 4 2 0,4 0 5 15,0 0 5-15,-4 0-15 16,8 0-5-16,1 0-1 0,3-4 4 15,1 1 4-15,7-5 2 16,1 1-8-16,4-4-2 16,4 0-7-16,5 0-4 15,-1 0 1-15,0 0 0 16,-4 4-4-16,0-1 1 16,-4 1-7-16,0 3 0 15,-8 0-19-15,0 4-8 16,-5 0-73-16,-4 0-30 15,-3 4 71-15,-5 3 34 16</inkml:trace>
          <inkml:trace contextRef="#ctx0" brushRef="#br0" timeOffset="-810.6428">191 27 260 0,'0'-15'96'0,"0"15"-75"0,0 0 14 15,0 0 3-15,0 4-9 16,0 4 0-16,0 6-10 0,0 12-4 15,0 7-8-15,0 8 15 0,0 3 9 16,0 0-13-16,0 0-5 16,0-3-6-16,0-5 0 15,0-3-4-15,0 4 0 16,0-7-1-16,0-1 1 16,4 1-15-16,0-5-7 15,1-3-136 1,-1-3-61-16,4-5 110 15</inkml:trace>
          <inkml:trace contextRef="#ctx0" brushRef="#br0" timeOffset="-300.6293">561-6 272 0,'-4'0'104'0,"4"4"-81"0,0 7 5 16,0-4-4-16,0 8-3 16,-4 7 2-16,0 7 3 15,0 8 3-15,-1 4-15 16,5-1 3-16,0 1 3 0,0-5-7 0,0-2-2 15,5-5-2-15,-1-3-1 16,0-4 0-16,0 0 0 16,4-11 0-16,1-4 0 15,-1-3-2-15,0-4 1 16,5-7-6-16,-1-8-3 16,5-11-6-16,0 4 0 15,-5 4-1-15,5-4 3 16,-1 7 2-16,1 4-1 15,0 11 6-15,-1 7 1 16,-3 4 4-16,-1 8 1 16,1-1-1-16,-5 0 1 15,0 1-2-15,1 3 2 0,-1-4-4 16,0-3-2-16,1 0 0 16,-5-1 1-16,0-3-12 15,4 1-3-15,1-1-84 16,-5-4-36-16,0-7 68 15,-4 0 33-15</inkml:trace>
        </inkml:traceGroup>
        <inkml:traceGroup>
          <inkml:annotationXML>
            <emma:emma xmlns:emma="http://www.w3.org/2003/04/emma" version="1.0">
              <emma:interpretation id="{30E7DEB9-9D83-44A4-B7B0-FF1E7F31B33F}" emma:medium="tactile" emma:mode="ink">
                <msink:context xmlns:msink="http://schemas.microsoft.com/ink/2010/main" type="inkWord" rotatedBoundingBox="4090,17955 5500,18038 5459,18725 4050,18643"/>
              </emma:interpretation>
              <emma:one-of disjunction-type="recognition" id="oneOf1">
                <emma:interpretation id="interp1" emma:lang="" emma:confidence="0">
                  <emma:literal>LZ</emma:literal>
                </emma:interpretation>
                <emma:interpretation id="interp2" emma:lang="" emma:confidence="0">
                  <emma:literal>d 2</emma:literal>
                </emma:interpretation>
                <emma:interpretation id="interp3" emma:lang="" emma:confidence="0">
                  <emma:literal>d I</emma:literal>
                </emma:interpretation>
                <emma:interpretation id="interp4" emma:lang="" emma:confidence="0">
                  <emma:literal>in</emma:literal>
                </emma:interpretation>
                <emma:interpretation id="interp5" emma:lang="" emma:confidence="0">
                  <emma:literal>d [</emma:literal>
                </emma:interpretation>
              </emma:one-of>
            </emma:emma>
          </inkml:annotationXML>
          <inkml:trace contextRef="#ctx0" brushRef="#br0" timeOffset="1560.821">2234-105 288 0,'-9'0'107'0,"5"15"-83"0,-12 11 2 0,11-8-4 15,-3 8 10-15,-4 7 9 0,-1 8-4 16,1 0 1-16,3 3-22 15,1 0 2-15,0-3 0 0,4-4-8 16,-1-4-1-16,1 1-3 16,0-8-1-16,4-1-3 15,0 1 1-15,0-4-2 16,0-7 2-16,0-4-2 16,0 0-1-16,0-3 3 15,0-4 0-15,0-1 1 16,-4-3 0-16,0-3-2 15,0-1-2-15,-5-4-2 16,-3 1 1-16,-1 3 1 0,-3-3 0 16,-1 3-3-16,-4 1 2 15,5 3-1-15,-5 0 0 16,0 7 2 0,0 0 2-16,5 1 3 0,-1-1 2 15,0 4 1-15,5 0 2 16,3 4-3-16,1-4-2 15,4 4 0-15,4-4-1 16,4 0 0-16,4-3 2 16,5-5-1-16,4-3 0 15,3 0-3-15,5-3 1 16,4-5-11-16,1 1-4 16,7-4-52-16,0 0-20 15,5 0-94-15,0-4-40 16,3-4 114-16</inkml:trace>
          <inkml:trace contextRef="#ctx0" brushRef="#br0" timeOffset="2266.2949">2691 324 248 0,'-4'-4'93'0,"0"1"-72"0,0-1 7 0,4 4-2 16,0-4 3-16,0-3 5 16,0-1-3-16,0-3-1 15,0-4-17-15,0 1 3 0,4-9 2 16,4 1-6-16,1-4-2 16,3 1-5-16,5-1-2 15,-1 0 1-15,5 4 0 16,0 3 0-16,0 8 0 0,0 4 2 15,-5 7 1-15,-3 7 3 16,-5 11 1-16,-4 8 1 16,-4 8 0-16,-4 3-2 15,-4 0 1-15,-5 3 0 16,-3-6 1-16,3-1 0 16,-3-7 2-16,3 0-1 15,1-4 0-15,-1 0-5 16,5-7-3-16,4 0-2 15,-1-4 0-15,10 0 0 16,3 0 1-16,4 0 0 16,5 0 2-16,4 0-1 15,4-3 0-15,4-1-1 0,4-3 0 16,1-4-2-16,-1 0 1 16,0 0-2-16,0-4 2 15,1 0-2-15,-1 1 2 16,4 3-2-16,-7 0-1 15,-6 0-2-15,-3 0 1 16,-4 3-8-16,0-3-4 16,-5 0-42-16,-4 4-16 15,-3 0-85-15,-5-4-37 16,-5 7 101-16,1 0 48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6:15.6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1FD773C-2C82-4BAC-88FD-10286146F23D}" emma:medium="tactile" emma:mode="ink">
          <msink:context xmlns:msink="http://schemas.microsoft.com/ink/2010/main" type="inkDrawing" rotatedBoundingBox="2267,9159 4593,9025 4641,9874 2316,10007" hotPoints="2292,9211 4543,9073 4587,9785 2336,9923" semanticType="enclosure" shapeName="Rectangle">
            <msink:sourceLink direction="with" ref="{1BEEE2DA-47A1-4F14-A9D2-382E3D8084DF}"/>
          </msink:context>
        </emma:interpretation>
      </emma:emma>
    </inkml:annotationXML>
    <inkml:trace contextRef="#ctx0" brushRef="#br0">9 172 264 0,'0'-8'101'0,"0"8"-78"0,4 0 11 0,-4 0 14 15,4 0-28-15,1 0 21 16,3 4-24-16,4 0 23 16,5 0-24-16,4-1 17 15,0 1-19-15,4-4 14 16,4 0-15-16,0 0 6 15,4 0-11-15,5-4 6 16,3 1-7-16,9-5 7 16,-4 4-8-16,12-3 3 15,-4 3-5-15,9-3 0 16,-1 3-2-16,5-3 3 16,-9 3-3-16,8-3 1 15,-12 3-1-15,9-7 1 16,-5 7-2-16,9-3 4 15,-9 3-3-15,9-3 4 0,-9 3-4 16,4-3-1-16,-4 3 0 16,1-3 1-16,-5 3-1 0,0-7 2 15,0 3-2-15,0-3-3 16,0 8 1-16,-4-8 3 16,-4 7-1-16,-5-4-1 15,1 8 1-15,-9-3-1 16,5 3 0-16,-9-4 2 15,0 8-1-15,-4-4-1 16,0 0 1-16,-4 0-1 16,-1 0 0-16,-3 0 2 15,0 3-1-15,-5-3-1 16,1 4 1-16,-5 0-4 16,5 3 2-16,-5-3 1 15,0 3 0-15,-4 4 0 16,0 1 0-16,1-1 2 15,-1 3-1-15,0 1 2 16,0 0-2-16,0 4 4 16,0-1-3-16,1 4 1 15,-1 0-1-15,0 4 3 16,0 0-3-16,0 4 1 16,0 3-1-16,-4 4 1 15,5-4-2-15,-1 8 2 16,0 0-2-16,0-4 2 15,0 0-2-15,0-4-1 0,5 0 1 0,-5-7 1 16,4 0-1-16,0-4 4 16,1 0-3-16,-5-7 4 15,0 0-4-15,0 0 4 16,0-1-4-16,-4-2 4 16,5-1-4-16,-5-4 4 15,0 0-4-15,-5 1 1 16,5-1-1-16,-8-3 1 15,4 3-2-15,-9-3 2 16,5 0-2-16,-13-1-1 16,9 1 1-16,-13-4-1 15,4 4 0-15,-8-8 0 16,4 4 0-16,-17-4 0 16,9 1 0-16,-13-5 2 15,9 8-1-15,-13-3-3 16,4 3 1-16,-4-4-1 15,9 8 0-15,-5-4 2 16,9 0 0-16,-13 0 0 16,12 0 0-16,-12-4 2 15,9 4-1-15,-13-4-1 16,8 1 1-16,-12-5-4 16,8 8 2-16,-9-4 1 15,14 4 0-15,-9 0 2 16,12 4-1-16,-8-4-1 15,8 0 1-15,-8-4-1 16,13 4 0-16,-13-3 0 0,13 3 0 16,-9-4-3-16,4 0 2 15,-3 1-1-15,7 3 0 0,-8-4 0 16,13 8 0-16,-9-4 0 16,9 3 0-16,-4-3 2 15,12 4 0-15,-9 0 0 16,9-1 0-16,-4-3 0 15,13 4 0-15,-9-4 0 16,4 4 0-16,-4-4-3 16,4 0 2-16,-4 0 1 15,4 0 0-15,-4 0 0 16,9 0 0-16,-5 0 0 16,4 0 0-16,-3 0 0 15,7 0 0-15,-4 0 2 16,5 0-1-16,-5 0-1 15,5 0 1-15,-5 0-8 16,9 4 4-16,-9-1-47 16,9 1 27-16,-5 0-170 15,9 3 106-15,-4 0-101 16,4 1 109-16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6:28.9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CC28F536-D1AA-4D9D-B844-B5906C531809}" emma:medium="tactile" emma:mode="ink">
          <msink:context xmlns:msink="http://schemas.microsoft.com/ink/2010/main" type="writingRegion" rotatedBoundingBox="2932,14810 5418,14712 5447,15446 2961,15544">
            <msink:destinationLink direction="with" ref="{94069EB1-333F-436B-8BE0-912E0C230B84}"/>
          </msink:context>
        </emma:interpretation>
      </emma:emma>
    </inkml:annotationXML>
    <inkml:traceGroup>
      <inkml:annotationXML>
        <emma:emma xmlns:emma="http://www.w3.org/2003/04/emma" version="1.0">
          <emma:interpretation id="{FF6587EC-1147-44B5-9F02-B7EB6BC0965C}" emma:medium="tactile" emma:mode="ink">
            <msink:context xmlns:msink="http://schemas.microsoft.com/ink/2010/main" type="paragraph" rotatedBoundingBox="2932,14810 5418,14712 5447,15446 2961,155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4D2ECF-3FCD-4523-8A42-BAE7F0500E93}" emma:medium="tactile" emma:mode="ink">
              <msink:context xmlns:msink="http://schemas.microsoft.com/ink/2010/main" type="line" rotatedBoundingBox="2932,14810 5418,14712 5447,15446 2961,15544"/>
            </emma:interpretation>
          </emma:emma>
        </inkml:annotationXML>
        <inkml:traceGroup>
          <inkml:annotationXML>
            <emma:emma xmlns:emma="http://www.w3.org/2003/04/emma" version="1.0">
              <emma:interpretation id="{8BF03220-54DC-44DE-B9C1-6C26B04D4F75}" emma:medium="tactile" emma:mode="ink">
                <msink:context xmlns:msink="http://schemas.microsoft.com/ink/2010/main" type="inkWord" rotatedBoundingBox="2934,14870 4296,14817 4322,15467 2960,155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643-466 132 0,'4'4'52'0,"-8"-1"-41"0,4 1 35 0,0-4 12 0,0 0-11 16,0 0-2-16,0 0-9 15,0 0-2-15,0 0-19 16,8 4 11-16,0-4 4 0,1-4-4 16,-1 0-3-16,5-3-2 15,-1-4-1-15,1 0-5 16,-1-4-1-16,0 0-4 15,1 0 1-15,-1 0-2 16,-3 0 2-16,-1 0-4 16,0 1 1-16,-3 2-3 15,-5 1 2-15,0 0-2 0,-5 0 0 16,-3 4-3-16,0-1 1 16,-1 4 0-16,-3 4 1 15,-1 4-2-15,1 4 1 16,0 3-7-16,-1 7-1 15,5 8 8-15,-1 4 5 16,1 3 1-16,0-3 2 16,4 4-4-16,-1-1-2 15,5 0-2-15,5-7-3 16,3 8 1-16,0-12 1 16,5-4-8-16,3-4-3 15,5-2-46-15,4-1-21 16</inkml:trace>
          <inkml:trace contextRef="#ctx0" brushRef="#br0" timeOffset="662.15">1209-648 296 0,'-13'-4'112'0,"13"4"-87"0,-17 8 18 15,13-5 0-15,-4 5-1 16,-4-1 4-16,-1 4-10 16,1 0 5-16,3 4-24 0,-3 0 2 15,8 7-11-15,-1 8-1 16,1-4 0-16,4 4 3 15,0-8-3-15,0-3 1 16,4 3-5-16,1-3 3 16,7-5-4-16,-4-6 4 15,9-1-4-15,4-3 1 16,-5-8-1-16,5 1 1 16,-4-9-2-16,-5 1 2 15,1 4-2-15,-1-8 2 16,1 4-2-16,-9-8 2 15,4 8-2-15,-4 0-1 16,-4-4 1-16,0 8-1 0,0-1 0 16,-4 1 0-1,4 3 0-15,-4 0 2 16,8 8-1-16,-4 4 2 0,0 3-2 16,0 4 2-16,4-1-2 15,5 9 2-15,-1-1-2 16,-4-7 2-16,5 7 2 0,-1 0 4 15,0 4 2-15,-4-4-1 16,1-4-1-16,-5 1-1 16,0-1 0-16,0 1 0 15,-5-4 0-15,1 0-2 16,-4-1-1-16,0-2 1 16,-1-1 3-16,1 0-4 0,-5-4-3 15,1 1-15-15,4-5-6 16,-1-3-43-16,5-3-18 15,0-5-97-15,8-7-41 16,9-11 114-16,7-11 54 16</inkml:trace>
          <inkml:trace contextRef="#ctx0" brushRef="#br0" timeOffset="903.7591">1512-663 376 0,'0'-4'140'0,"0"4"-109"0,4 19 20 0,1-8 1 0,-5 11-12 15,0 1 8 1,0 3-27-16,0 3-2 16,0 1-13-16,0 0-1 15,0-4-3-15,0 0-41 16,0 0 21-16,0-4-107 15,0 0 69-15,0-11-48 16,0 4 61-16</inkml:trace>
          <inkml:trace contextRef="#ctx0" brushRef="#br0" timeOffset="1038.501">1591-770 372 0,'9'-18'140'0,"-9"14"-109"0,4 4-13 0,0 0-36 15,0 4 5-15,0-4-17 16,0 7 18-16</inkml:trace>
          <inkml:trace contextRef="#ctx0" brushRef="#br0" timeOffset="-615.207">289-388 264 0,'-4'7'99'0,"4"-3"-77"0,0 0 18 0,0-4 2 15,0 7-2-15,0 1 0 16,0-1-13-16,0 0-4 15,0 5-13-15,0-9 9 0,4 5 4 16,0-1 0-16,-4-7 0 16,0 6-6-16,0-6 0 15,4 8-1-15,-4-8 2 16,0 4-4-16,0-4 0 16,0 3-4-16,-4-6 1 15,0-1-2-15,0-4 2 0,0-2-2 16,0-1 0-1,0-7-3-15,4-1 1 0,0-3-2 16,0-8 2-16,4-3-4 16,4-1 0-16,0 1-3 15,1-1-1-15,3 5-1 16,1 3 0-16,3 3-7 16,1 5-4-16,4 3-33 15,-1 4-13-15,5 1-26 16,5 2-10-16,-5 5 51 15,-1-1 24-15</inkml:trace>
        </inkml:traceGroup>
        <inkml:traceGroup>
          <inkml:annotationXML>
            <emma:emma xmlns:emma="http://www.w3.org/2003/04/emma" version="1.0">
              <emma:interpretation id="{F78D70C8-A1FB-49F2-961B-69F4201DB772}" emma:medium="tactile" emma:mode="ink">
                <msink:context xmlns:msink="http://schemas.microsoft.com/ink/2010/main" type="inkWord" rotatedBoundingBox="4385,14753 5418,14712 5447,15446 4414,15487"/>
              </emma:interpretation>
              <emma:one-of disjunction-type="recognition" id="oneOf1">
                <emma:interpretation id="interp1" emma:lang="" emma:confidence="0">
                  <emma:literal>Her</emma:literal>
                </emma:interpretation>
                <emma:interpretation id="interp2" emma:lang="" emma:confidence="0">
                  <emma:literal>star</emma:literal>
                </emma:interpretation>
                <emma:interpretation id="interp3" emma:lang="" emma:confidence="0">
                  <emma:literal>Hr</emma:literal>
                </emma:interpretation>
                <emma:interpretation id="interp4" emma:lang="" emma:confidence="0">
                  <emma:literal>stir</emma:literal>
                </emma:interpretation>
                <emma:interpretation id="interp5" emma:lang="" emma:confidence="0">
                  <emma:literal>str</emma:literal>
                </emma:interpretation>
              </emma:one-of>
            </emma:emma>
          </inkml:annotationXML>
          <inkml:trace contextRef="#ctx0" brushRef="#br0" timeOffset="1412.0746">1774-570 312 0,'-4'-8'118'0,"0"8"-92"0,0 0 17 0,4 0 1 0,0 0-13 15,0 4-3-15,0 0-5 16,-4 0 0-16,4-1-13 16,0 5 3-16,0-1 3 0,4 1-4 15,0 3 1-15,0-4 5 31,5 8-10-31,-1 4 3 0,0-1-2 16,1 4 1-16,-5 1 1 16,4 3 1-16,-4 0-6 15,0 0-2-15,-4 3 2 0,0-4 1 16,-4-2 3-16,0-1-3 16,0 0 1-16,-4-3-3 15,-1-1 0-15,1 1-8 0,0-4 0 16,-1 0-30-16,1-4-13 15,0-4-40-15,-1-7-16 16,1-4 54-16,12-7 25 16</inkml:trace>
          <inkml:trace contextRef="#ctx0" brushRef="#br0" timeOffset="1893.2356">1891-511 420 0,'8'-26'159'0,"-4"23"-124"0,9-9 11 0,-5 12-4 16,0-3-15-16,5-1-3 15,-1-3-10-15,5 3-4 16,0-4-5-16,-1 5-4 0,1-1 0 16,4 0-6-16,-5 1-1 15,1-1-24-15,0 4-10 16,-1 4-61-16,1 3-25 15,-4 0 66-15,-5 1 33 16</inkml:trace>
          <inkml:trace contextRef="#ctx0" brushRef="#br0" timeOffset="1684.2311">1945-859 340 0,'0'-7'129'0,"4"7"-100"0,0 4 13 0,0 3 2 15,-4 4-3-15,0 4 3 0,0 7-7 16,0 4-2-16,0 8-20 16,0 6 2-16,0 4 1 0,0 4-6 15,0-3-2-15,0 3-3 16,0-7-2-16,0 4-8 15,0-8 0-15,-4-4-45 16,0-3-21-16,0-8-59 16,0-4-24-16,0-7 80 15,-1-4 38-15</inkml:trace>
          <inkml:trace contextRef="#ctx0" brushRef="#br0" timeOffset="2387.518">2257-596 304 0,'17'-19'115'0,"-9"12"-89"0,0-8 25 0,-4 11 6 0,1-3-9 15,-1-1-1-15,4 1-11 16,-4 0-3-16,-4-1-18 15,0 5 2-15,0 0 1 0,-4 3-4 16,0 0 0-16,0 3-4 16,-5 4 1-16,-3 4 0 15,4 8 1-15,-1 3-2 16,5 4 1-16,0 0-4 16,4 4-2-16,4-4 0 15,0 0-1-15,5-4-2 16,-1 0-2-16,4-7-6 0,5 0-1 15,0 0-17-15,-1-8-7 16,1-3-10-16,0-4-4 16,-5 4 2-16,5 3 3 15,-5 4 18-15,1 4 11 16,-5 7 13-16,-4-7 9 16,-4-1 10-16,4 1 7 15,1 0 9-15,-5-8 7 16,0-3 2-16,0-4 4 15,-5-4-21-15,5-3-7 16,0-5 2-16,5-6 4 16,-1-3-11-16,4-9-4 15,0 0-8-15,5-3-2 0,3-8-3 16,5 0-1-16,0-3-8 16,4 3-2-16,4 4-32 15,4-1-14-15,5 10-61 16,-5 2-26-16,-8 7 72 15,-4 4 39-15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6:18.77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Group>
    <inkml:annotationXML>
      <emma:emma xmlns:emma="http://www.w3.org/2003/04/emma" version="1.0">
        <emma:interpretation id="{622B4F4C-972D-4EBC-8508-51DC4F1449E4}" emma:medium="tactile" emma:mode="ink">
          <msink:context xmlns:msink="http://schemas.microsoft.com/ink/2010/main" type="inkDrawing" rotatedBoundingBox="2651,15515 5180,15533 5174,16354 2645,16336" hotPoints="5085,15520 5107,16278 2712,16347 2690,15589" semanticType="enclosure" shapeName="Rectangle"/>
        </emma:interpretation>
      </emma:emma>
    </inkml:annotationXML>
    <inkml:trace contextRef="#ctx0" brushRef="#br0">12 106 160 0,'0'-11'60'0,"0"7"-47"0,4-3 30 15,1 3 10-15,-1 0-5 16,0 1-1-16,4-1-11 16,1 0-3-16,3 1-18 15,1-1 9-15,3 0 3 0,5 1-12 0,8-1-3 16,9 0 1-16,3 0 1 16,5 4-3-16,4 0 1 15,4 0-1-15,0 0 1 16,4 0-4-16,0-3 0 15,5-1-3-15,3 0 2 16,5 4-2-16,4 0 0 16,4 4-3-16,0 0 1 15,0-4-2-15,4-4-1 16,1 0 3-16,3 1 0 16,-4 3-1-16,0 0-2 15,-4 0 1-15,0 0 1 16,-8 0-1-16,-4-4 2 15,-5 0-2-15,1 1 2 16,-1-1-4-16,-4 0 0 0,0 4 1 16,-8-3 2-16,0 3-1 15,-8 0 2-15,-5 0-2 16,-7 0-1-16,-6 3 1 16,-3-3 1-16,-4 4-1 15,0-4-1-15,-5 4 1 16,1-1 1-16,-1 5-1 15,-4-1 2-15,1 0-2 16,-1 5 2-16,-4-1-2 16,0 3-1-16,0 5 1 15,1 3 1-15,-5 8 1 16,4-1 1-16,0 8-2 16,0 0 1-16,4 4 0 0,1-4 3 15,-1 0-3-15,0 0-2 16,1-4 2-16,-5-3 2 15,0-1 2-15,0-3 3 16,0 0-3-16,0 0 1 16,1 0-5-16,-1-4-2 15,0 0 0-15,0 0 1 16,-4 1 1-16,0-5 3 16,4-3-3-16,-4 0-2 15,0-4 0-15,-4 0 1 16,0 0-1-16,0-4 2 15,0 1-2-15,-9-1 2 0,1-3-2 16,-5 0 2-16,-4-1-2 16,-4-3 2-16,-4 0-2 15,-4 0-1-15,-9 0 1 16,-3 0-1-16,-5 0 0 16,0 4 0-16,0 0 0 15,0-1 0-15,-4 1 0 16,0-4 0-16,0 4 0 15,-5-4 0-15,-3 0 0 16,-5 0 2-16,1-4-1 16,-1 4 2-16,1-4-4 15,7 1 0-15,5-1 1 16,-8 4 0-16,4-4 0 16,-5 1 0-16,1-1 0 0,-1 0 2 15,1 4-3-15,0 0 0 16,3 0 1-16,5 0 0 15,0 0 0-15,4 0 2 16,5 0-3-16,-1 0 0 16,4-3 1-16,1-1 0 15,3 0 0-15,5-3 2 16,0-1-1-16,-5 5-1 16,5-1-2-16,4 0 1 15,0 1 1-15,4-1 2 16,0 0-3-16,4 0 0 15,0 1 1-15,0-1 0 16,0 0 0-16,5 1 2 0,-1-1-1 16,1 0-1-16,3 1-2 15,1 3-1-15,-1-4 4 16,1 0 1-16,3 4 0 16,-3 0 1-16,-1-4 0 15,5 1 3-15,0 3-3 16,-1 0 0-16,1-4-1 15,4 0-2-15,-4 1 1 16,-1 3-1-16,1-4 0 16,0 4 2-16,3 0-1 15,1 0-1-15,0 0-4 16,0 4-2-16,0-1-57 16,8 5-25-16,4-5 45 15,9-3 21-15</inkml:trace>
    <inkml:trace contextRef="#ctx0" brushRef="#br0" timeOffset="-1380.5927">71 99 108 0,'-5'-4'44'0,"5"4"-35"0,0 0 16 0,0 0 6 0,0 0 0 16,0 0 4-16,0 0-2 16,0 0 0-16,0-4-18 15,0 1 6-15,0 3 6 0,-4-4-2 16,0 0 3-16,4 4-3 16,0 0 0-16,-4 0-1 15,4 0 0-15,-4 0-7 16,4 0 0-16,0 0-6 15,-4 4 1-15,-1 3-3 16,1 8 2-16,0 4-2 16,4 3 2-16,0 7 0 15,0 5 3-15,0 3 2 16,0 0-1-16,0 0 1 16,0-4 0-16,0 4-4 0,0-11 0 15,4 0-3-15,0-4 0 16,1 0-5-16,-1-4-1 15,-4 1 1-15,0-4 2 16,4 0-3-16,-4-4 0 16,0 0-1-16,0-4-2 15,0 1-15-15,0-1-5 16,0 0-54-16,0-7-22 16,0-7 50-1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1:01:01.96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3E3116-91DD-480E-BB89-0F380823EBA3}" emma:medium="tactile" emma:mode="ink">
          <msink:context xmlns:msink="http://schemas.microsoft.com/ink/2010/main" type="writingRegion" rotatedBoundingBox="9826,16836 9535,18038 8806,17861 9098,16659"/>
        </emma:interpretation>
      </emma:emma>
    </inkml:annotationXML>
    <inkml:traceGroup>
      <inkml:annotationXML>
        <emma:emma xmlns:emma="http://www.w3.org/2003/04/emma" version="1.0">
          <emma:interpretation id="{5D9A427B-F16C-4609-90A5-53EB090073B9}" emma:medium="tactile" emma:mode="ink">
            <msink:context xmlns:msink="http://schemas.microsoft.com/ink/2010/main" type="paragraph" rotatedBoundingBox="9826,16836 9535,18038 8806,17861 9098,16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DEC671-52DA-4E0B-AE55-8E7928FD6069}" emma:medium="tactile" emma:mode="ink">
              <msink:context xmlns:msink="http://schemas.microsoft.com/ink/2010/main" type="line" rotatedBoundingBox="9826,16836 9535,18038 8806,17861 9098,16659"/>
            </emma:interpretation>
          </emma:emma>
        </inkml:annotationXML>
        <inkml:traceGroup>
          <inkml:annotationXML>
            <emma:emma xmlns:emma="http://www.w3.org/2003/04/emma" version="1.0">
              <emma:interpretation id="{EBA8EB3C-EDA0-48C2-9EBE-EC14BC4D39B3}" emma:medium="tactile" emma:mode="ink">
                <msink:context xmlns:msink="http://schemas.microsoft.com/ink/2010/main" type="inkWord" rotatedBoundingBox="9826,16836 9550,17974 9148,17876 9424,16738"/>
              </emma:interpretation>
              <emma:one-of disjunction-type="recognition" id="oneOf0">
                <emma:interpretation id="interp0" emma:lang="" emma:confidence="0">
                  <emma:literal>^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403-220 140 0,'0'-4'52'0,"0"4"-41"0,0-4 20 16,0 4 5-16,0 0-7 15,0 0 0-15,0 0-3 16,4-3-1-16,-4 3-14 16,0 0 0-16,0 0 2 0,0 0-1 15,8 0 3-15,1 3 1 16,-1 5 2-16,0-1 1 0,1 4 3 15,3 4-3-15,1 7 0 16,3 8 1-16,1 3 2 16,0 8-3-1,-1 3 0-15,-3 4-4 0,-1 0 1 16,1-3-5-16,-1-8-1 16,-3 0 2-16,-1 0 3 15,0-4-4-15,-4 0-1 16,1 1-4-16,-1-1 1 15,-4 0-2-15,0 4 0 16,0 0-1-16,0 0 0 16,0 4 0-16,-4-1 2 0,-1 1-3 15,-3-4 0-15,-4 0 1 16,-9-4 0-16,-4-3-2 16,-4-4 1-16,0 0-2 15,-5-8 2-15,1 4-2 16,0-7-1-16,4 0-8 15,-1-4-3-15,5 0-38 16,5-3-16-16,3-1 34 16,5 0 18-16</inkml:trace>
        </inkml:traceGroup>
        <inkml:traceGroup>
          <inkml:annotationXML>
            <emma:emma xmlns:emma="http://www.w3.org/2003/04/emma" version="1.0">
              <emma:interpretation id="{D12AA14B-3C2E-4077-84F6-78A4C68D7590}" emma:medium="tactile" emma:mode="ink">
                <msink:context xmlns:msink="http://schemas.microsoft.com/ink/2010/main" type="inkWord" rotatedBoundingBox="9060,16977 9046,17034 9009,17025 9023,1696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113.1921">12-2 100 0,'-4'0'38'0,"4"4"-29"0,-4-1 14 0,4-3 8 15,0 0 5-15,0 0 5 16,0 0-7-16,0 0-1 16,0 4-18-16,-5 0 4 0,5-4 4 15,0 4-3-15,0-4-2 0,0 0-4 16,0 3-1-1,0-3 1-15,0 0 2 0,0 0-1 16,0 0 1-16,9 11-2 16,-5-3-1-16,-4-8-1 15,0 0 0-15,0-4 0 16,4 8-4 0,-4-4 0-16,0 0-5 15,4 0 0-15,0-4 1 16,-4 4 0-16,0 0 0 15,0 0 2-15,5 7 1 16,-5 1 1-16,0-8 0 16,0 4 0-16,-5-1-2 0,1 1 1 15,4-4-2-15,0 0 0 16,0-4-3-16,0 1 1 16,0-1-2-16,0 0-1 15,0 0 1-15,0 1-1 16,0-1 0-16,0 0 0 15,0 1-3-15,0 3 2 16,0 0-41-16,0 0-19 16,0 7 31-16,4 0 14 15</inkml:trace>
        </inkml:traceGroup>
        <inkml:traceGroup>
          <inkml:annotationXML>
            <emma:emma xmlns:emma="http://www.w3.org/2003/04/emma" version="1.0">
              <emma:interpretation id="{F1D0C338-9073-4C69-8453-AA80BDF167CA}" emma:medium="tactile" emma:mode="ink">
                <msink:context xmlns:msink="http://schemas.microsoft.com/ink/2010/main" type="inkWord" rotatedBoundingBox="9060,17569 8979,17903 8881,17880 8962,1754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007.0365">-13 682 112 0,'0'-3'44'0,"4"3"-35"0,0-4 5 0,-4 4 1 15,4 0 8-15,-4-4 6 16,0 0-2-16,0 1 1 15,0-1-16-15,5 0 2 0,-5 1 0 16,4-1-3-16,-4 0 1 16,0 1-1-16,0-1 3 15,0 0 4-15,0 0 3 16,0 1-2-16,0 3-2 16,0-4-3-16,0 4-1 15,0 0-1-15,0 0 0 16,0 0 0-16,0 0 0 15,0 0-4-15,0 0-3 0,0 0 13 16,0-4 5-16,0 1-7 16,0-1-4-16,0 0-1 15,0 1 3-15,0-1-2 16,0 0 1-16,0 0-5 16,0 1 0-16,0 3-1 15,0 0 1-15,0 0 0 16,0 0 0-16,4 7 0 15,-4 1 2-15,4 3-1 16,-4 0 0-16,4 4 1 16,-4-1 1-16,0 5-1 15,-4-1 1-15,0 5-4 0,-4-5-2 16,3 8 0 0,-3-8 1-16,0 5-1 0,-5-9 0 15,-3 5-6-15,-5-8 1 16,4 7-5-16,-4-6 1 15,13 2-44-15,-4-3-21 16,3-3 36-16,5-8 16 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6:15:33.1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 1172 144 0,'0'-5'55'0,"0"5"-43"0,0 0 23 0,0-5 16 15,0 10-28-15,0-10 33 32,0 5-32-32,0-3 36 0,2 3-34 0,-2 0 16 15,0 0-25-15,0 0 13 16,0 0-17-16,0 0 8 16,0 0-12-16,0 3 11 15,0 2-12-15,0 0 9 16,0 3-9-16,0 0 9 15,0 3-10-15,0 2 14 16,0 0-12-16,-2 6 5 16,2-6-9-16,0 3 2 15,-6 2-4-15,3 1 7 16,3 2-6-16,-9 3 1 16,9 2-3-16,-3 1 1 15,3 4-2-15,-9-4 2 16,9 2-2-16,0 0 2 15,0-3-2-15,0 1-1 16,0-6 1-16,0 0-1 16,0-2 0-16,0-1-14 15,0-4 8-15,0-1-61 16,3 0 37-16,-3-8-34 16,6 3 37-16,-6-13-60 15,9 5 49-15,-6-8-64 16,6-5 58-16,-1-6 7 15,1 6 22-15,-3-8 0 16,3 8 9-16,0-11 5 16,0 11 1-16,0-3-2 0,-6 2 1 15,6 1 12-15,-6 3-6 16,3-4 0-16,-3 6-3 0,3-2-13 16,-3 2 7-16,0 0 3 15,3-3 1-15,-6-2-2 16,3 5 1-16,3-5 12 15,-3 0-6-15,0 0-2 16,3-1-2-16,-3-4-12 16,2-1 6-16,-2-2 2 15,6 8 2-15,-9-6-2 16,9-2 2-16,-6 3 12 16,3 4-6-16,0-4-2 15,3 5-2-15,-3 0-12 16,3-1 6-16,-6-4 4 15,6 10 1-15,-6-5 20 16,3-1-11-16,0 1 28 16,0 3-22-16,3-4 0 15,-6 6-9-15,3 0 47 16,-3 3-30-16,-3 0 61 16,0 5-47-16,0 5 13 15,3 3-30-15,-3 11 17 16,0-1-21-16,0 9 16 15,0-1-18-15,-3 6 12 16,3-6-15-16,0 6 8 16,-3 2-11-16,-6-2 2 15,9 0-6-15,-9 8 0 0,9-9-2 0,-9 4-2 16,6-4 1-16,-3 1-4 16,6-11 2-16,-3-2-52 15,3 2 29-15,-9-8-129 16,9-2 85-16,-3-3-69 15,-3-3 80-15,-3-10 19 16,6 0 24-16,-9-3 17 16,6-6-1-16,-6 1 2 15,3 8-2-15,-2-3-13 16,2 3 7-16,-3-3 1 16,3 8 2-16,-9-6-2 15,9 6 2-15,-3 0 14 16,9 0-7-16,-9-5-3 15,3 5-1-15,0-3-13 16,9 3 6-16,-12-5 4 16,12 5 1-16,-8-5 42 15,8 2-23-15,-6-2 74 16,6 0-52-16,0-3 47 16,6 2-50-16,2-7 28 15,4 0-38-15,-3 0 14 16,6 0-25-16,3-1 9 15,0 1-16-15,3 2 6 16,0 4-9-16,-1-1-2 16,1 2-3-16,0-2-4 15,0 8 1-15,6-5-10 0,-6 5 6 0,2-5-78 16,-2 10 46-16,-6-5-52 16,-3 0 50-16,-12 0-36 15,3 5 42-15,-6-2-53 16,3 8 49-16,-12-3 7 15,12 5 19-15,0-3 8 16,0-2 2-16,6 0 1 16,3 3 0-16,6-9 13 15,-3 4-7-15,0-1-3 16,5 3-1-16,-2 0-2 16,3 2 0-16,-9-10-3 15,-6 3 2-15,-3-3 1 16,0 0 0-16,0 0 0 15,6 0 0-15,-6 0-9 16,3 0 5-16,3-3 1 16,-3 3 3-16,-3 0-3 15,3-5 2-15,-3 0 3 16,6 5-1-16,-6-3-3 16,0-2 1-16,-6 0 1 15,3 2 0-15,0-2 13 16,3 5-7-16,-9-6 28 15,9 6-19-15,-6-2 9 16,6 2-14-16,-3 0 34 16,3 2-25-16,-9 4 43 0,9-1-36 15,-3 3 6 1,6 5-20-16,-3 6 22 16,0-1-20-16,0-2 23 0,3 3-22 0,3-1 13 15,-6-2-17-15,3 0 17 16,3-3-16-16,3-5 13 15,-3-3-14-15,3-5 15 16,3 0-16-16,3-10 9 16,-3 2-11-16,-3-5 6 15,2-1-7-15,-2-9 0 16,-6 7-4-16,-3-11 3 16,0 9-4-16,-3-6 1 15,-6 8-1-15,-2-2-15 16,5 10 7-16,-9-6-54 15,6 14 32-15,-3 0-117 16,3 3 81-16,-9 2-53 16,9 9 68-16,0-7-2 15,6 7 31-15,3-4-5 16,3 3 14-16,6-10 6 16,6 2 4-16,-3-5-13 15,0 6 8-15,0-12 3 16,6 6 2-16,-9 0 14 15,5-5-7-15,1 2-3 16,-3 3-1-16,-3-5-16 16,0 5 8-16,-3 0 3 15,9 0 2-15,-9 0 1 16,3 0 0-16,0-5 2 16,3 2-1-16,-3-2-3 0,-1 5 1 0,1-8 18 15,0 3-9-15,-9-1 30 16,9 4-21-16,-9-3 58 15,3 5-42-15,-3 0 53 16,0 0-49-16,0 0 3 16,0 7-23-16,0 7 13 15,3 4-17-15,3 1 15 16,-6-1-15-16,9 3 8 16,-6-2-12-16,6-3 11 15,0-3-12-15,3-2 7 16,-3-6-8-16,3-5 0 15,6 3-4-15,-7-11 3 16,1 2-4-16,-3-7 4 16,3 5-4-16,-6-5 1 15,6 2-1-15,-12-2-2 16,3 5 1-16,3 0-4 16,-6 8 2-16,0 0 1 15,3 3 0-15,-3 2 4 16,6 8-2-16,-6-7 10 15,6 7-6-15,0-5 12 16,3 0-10-16,0-3 14 16,-3-5-13-16,3-5 9 15,2 2-10-15,-2-10 4 16,6 2-7-16,-9-5-2 0,3 3-2 0,-3-5-21 16,-3 4 11-16,-3-4-85 15,3 5 53-15,-3 0-49 16,0 5 52-16,0 2-84 15,0 6 69-15,0 0-76 16,6 6 73-16,-3-4 42 16,3 9 11-16,-6-3 6 15,3 10-1-15,15-5-16 16,-3 1 8-16,11-6 3 16,4 2 2-16,0-2 1 15,-9 5 0-15,3-7 0 16,2 2 0-16,-2-3 13 15,6 3-7-15,-9-3-3 16,0-2-1-16,-3 2-16 16,-1 0 8-16,-5-10 3 15,0 5 2-15,-3-5 1 16,0 2 0-16,0-2 0 16,0 0 0-16,-6-3-3 15,6 0 2-15,-9-11 3 16,9 6-1-16,-9-6-1 15,3 6 1-15,6-8 12 16,0 10-7-16,0-4-3 16,2 4-1-16,-8-10-18 15,6 2 9-15,0-12 5 16,-6 4 2-16,3-7 0 0,3 2 1 16,-6-2-1-1,-3 4 0-15,3 1 17 0,3 3-9 0,-6-3 30 16,0 8-21-16,0-6 60 15,3 6-43-15,3-3 59 16,-6 6-53-16,0 2 25 16,3 5-38-16,-3 3 18 15,3 0-26-15,-3 8 12 16,6 3-18-16,-6 15 8 16,0 1-12-16,0 13 13 15,0 2-13-15,0 6 9 16,0-8-10-16,-6 2 2 15,3-2-6-15,0-1 5 16,-3-4-6-16,3-1 1 16,-3 1-2-16,3-3-43 15,0-3 22-15,-6-3-96 16,3-2 64-16,3-3-36 16,-3 3 50-16,0-8-54 15,0-2 52-15,-3-6-56 16,6 0 54-16,-5 0 20 15,5 0 15-15,-3-6 6 16,3 1 0-16,-3-3 2 16,6 3-1-16,-3-8 85 15,3 5-47-15,0-6 117 16,3 4-88-16,3 2 25 16,-6 0-55-16,3-5-3 15,3 2-21-15,3 3-6 0,-4 3-5 0,4-3-14 16,3 3 7-1,3-1-85-15,-3 6 49 0,-3 0-56 16,6 6 55-16,-6-1-47 16,3 3 50-16,-3-3-44 15,0 3 47-15,-3-3 20 16,5 3 10-16,-2-2 5 16,-3-1 1-16,3-5-1 15,0 0 0-15,-3 0 0 16,0 0 0-16,0 0 22 15,-6 0-12-15,0 0 59 16,0 8-38-16,0-3 53 16,0 3-48-16,0 5 34 15,9-5-40-15,-6 3 33 16,6 2-36-16,0-5 24 16,0 3-30-16,6-9 22 15,3 4-24-15,-7-12 16 16,7 4-20-16,-3-9 12 15,3 3-16-15,-6-5 1 16,3 0-7-16,-12-1-3 16,6 4-1-16,-9-3-4 15,3 5 2-15,-6-6 1 16,-6 6 0-16,-3 3-40 16,0 5 22-16,-15 0-145 0,9 5 91 15,-5-2-86-15,2 8 91 16,-6 2-2-16,12 0 41 15,-3 0-11-15,9 1 23 16,6-6 6-16,3-1 6 0,0-1 4 16,9-6 0-16,3-8 0 15,0 3 0-15,15-14 0 16,-6 3 0-16</inkml:trace>
  <inkml:trace contextRef="#ctx0" brushRef="#br0" timeOffset="5029.4276">2639 1265 332 0,'0'0'126'0,"0"0"-98"0,0 0 17 15,0 0 21 1,0 5-38-16,0 3 19 0,0 0-27 0,0 5 0 15,0-2-12-15,-9 2 8 16,9 0-9-16,-9 6 10 16,6-6-10-16,-6 3-1 15,9 2-4-15,-12-4-136 16,12-1 73-16,-9-3-123 16,9-2 105-16,-5-8 37 15,5 0 27-15,-3-5 13 16,6 2 0-16,-3-7-14 15,0 2 9-15,0-11 5 16,5 1 2-16,-5-17-2 16,3 9 1-16,-3-14 1 15,0 8 0-15,-3 1 0 16,3 10 0-16,0-11 83 16,-5 11-45-16,2-3 86 15,3 3-70-15,-6 2-7 16,12 1-29-16,-6 2-25 15,0 5 2-15,3 3-88 16,2 3 50-16,-2 5-67 16,3 0 63-16,-6 8 10 15,6 2 23-15,0 4 9 16,-3 4 2-16,3-5 18 16,0 1-8-16,0-1-3 15,3 3-2-15,0 0-18 16,-3-3 9-16,0-5 3 0,3 5 3 15,-3-8-2 1,3 9 2-16,-3-12-1 0,3 4 0 16,-3-1 6-16,0 3-2 0,2-3 26 15,-5 3-16-15,0-3 55 16,3 8-38-16,-3-7 51 16,3 7-46-16,-6-5 23 15,0 5-33-15,-6 0 18 16,6 6-25-16,-3-6 25 15,3 6-24-15,0-3 10 16,-6 2-16-16,0-5 18 16,6-5-17-16,0 3 20 15,0-3-19-15,-5-8 4 16,10 0-10-16,-5-8-3 16,3 3-3-16,0-9-2 15,6 1 1-15,3-8 1 16,3 8-1-16,-3-16-1 15,6 7 1-15,-6-4-1 16,6 5 0-16,-3 2 0 16,-1 9 0-16,-2 2 0 15,0 8 0-15,-3 5 0 16,3 8 0-16,-6 0 2 16,0 1-1-16,0-1 4 15,3 0-3-15,-9 0 6 16,3-5-5-16,0 3 8 0,3-8-7 15,-6-3 3 1,0 0-4-16,0-3 0 0,3-2-1 0,3-9-2 16,3 1 1-1,3-5-1-15,-4 2 0 0,4-3 0 16,0 1 0-16,0 5-3 16,3 5 2-16,-9 2 1 15,3 6 0-15,-3 8 4 16,3 5-2-16,-6 6 4 15,0-1-4-15,-3 1 1 16,0 2-1-16,-3 0 1 16,3 3-2-16,-3-5-31 15,6 2 16-15,-3-3-109 16,3-4 68-16,-3-1-60 16,6-5 67-16,3-3-47 15,3-5 54-15,-3-5-54 16,2-3 55-16,-2-3 19 15,3 3 15-15,-3-5 8 16,3 0-1-16,0 5-3 16,3-3 1-16,-3 3 1 15,0 8 0-15,0-5 0 16,-1 10 0-16,-5-5 33 16,3 0-18-16,-9 6 90 15,3 2-58-15,-3 5 61 16,6 0-62-16,-12 19 11 15,6-6-33-15,-3 6 5 16,3 2-17-16,-9-2 11 16,9 0-13-16,-6-6 15 0,6-4-15 15,-5-4 9-15,5 1-11 16,0-11 4-16,0-3-7 0,0-5 2 16,0 0-4-16,0-13-2 15,0-1 0-15,0-17-4 16,0 4 2-16,0-13 1 15,5 9 0-15,1-14-3 16,3 10 2-16,3-7-4 16,0 8 3-16,0-6 1 15,3 0 1-15,0 3 0 16,0 11 0-16,0-1 0 16,0 6 0-16,-4 8 2 15,1 13-1-15,0 3 6 16,3 7-4-16,-9 11 10 15,9-2-7-15,-15 7 5 16,3 6-6-16,-6 2 2 16,3-2-4-16,-12 8 3 15,6-8-4-15,-6-1-10 16,3-4 5-16,-3-6-72 16,3-8 41-16,-2-8-171 15,5-2 115-15,-3-11-84 16,3-5 101-16,0-13 57 15,3 4 13-15,6-20 34 16,3 0-17-16,15-14-9 16,-1 8-4-16,1-4-12 15,0 7 6-15,0-6 4 0,0 12 1 0,-3-6 3 16,-10 10-2-16,-2-4 81 16,3 12-45-16,-3 1 95 15,0 12-74-15,0 1 24 16,-6 3-48-16,3 10 23 15,3 0-34-15,-3 5 17 16,3 0-23-16,-6 16 6 16,3 6-13-16,-6 13 3 15,0 4-8-15,-3 7 4 16,6-4-5-16,-9 4-2 16,9-12-1-16,-12 1-34 15,12-6 18-15,-9 3-137 16,9-2 84-16,0-11-84 15,0-3 88-15,0-13 1 16,9 2 38-16,3-10-2 16,0 0 16-16,0-5 4 15,3 0 4-15,-3-3 3 16,-3 8 0-16,0-8 2 16,3 8-1-16,-9-5-12 15,5 5 7-15,1 0 3 16,0 0 1-16,3-8 95 15,0 8-52-15,-3-6 111 16,0 6-88-16,0-8 17 16,3 8-49-16,0-10 8 15,0 2-25-15,6-5 6 0,-1-6-13 16,-2 1 5-16,0 4-8 0,-6-1-2 16,3 4-3-16,-12-2 1 15,3 5-2-15,-6-5 2 16,3 7-2-16,-9 6 2 15,3 0-2-15,-9 6 6 16,6 2-4-16,-3 5 10 16,0 0-7-16,-2 0 5 15,2 6-6-15,3-6 2 16,6 5-4-16,-6 9 3 16,6-6-4-16,3 3-1 15,6 2 0-15,0-10-37 16,0 3 20-16,0-6-97 15,3-2 63-15,6-3-46 16,2-3 55-16,1-10-59 16,3-3 57-16,0-6-63 15,3-2 61-15,-3 1 22 16,2-4 16-16,-8 1 7 16,0 10 0-16,-3-6 72 15,-3 9-39-15,-9 5 84 16,6 5-67-16,-9 1 30 15,3 7-48-15,-3 3 33 16,-3 2-37-16,3 1 21 16,3-1-28-16,-9 4 17 15,6-9-22-15,-3 0 14 16,3 0-17-16,3-8 4 0,0-5-10 0,-6-5 0 16,12 0-4-16,-6-11-4 15,3 3 0-15,0-6 1 16,3 1 0-16,3-3 0 15,0 2 0-15,0-7 0 16,6-1 0-16,-3 1-3 16,3 7 2-16,-9 6 1 15,2 8 0-15,-2 2 0 16,0 11 0-16,3-3 4 16,0 3-2-16,-3 5 4 15,-3 1-4-15,-3-1-1 16,3 0 0-16,-3-2-4 15,0-3 2-15,0-3 10 16,0-5-6-16,0 0 13 16,6 0-9-16,3-5-4 15,-3-3-1-15,9-6-2 16,-6 4 0-16,6-3-16 16,0-1 9-16,5-7-10 15,1 3 9-15,-6 4 7 16,0 9 1-16,-3 3 0 15,-3 4 1-15,-3 3 12 16,0 9-7-16,-3-1 11 16,3 0-10-16,-6 6-4 15,0 2-1-15,0 3-46 16,-6-3 24-16,3 0-118 0,6-2 77 0,-3-1-105 16,0-5 95-16,0-7-27 15,0 2 58-15,0-14-1 16,6 4 24-16,0-4 2 15,0 1 9-15,2-3 1 16,7 3 3-16,0-3 0 16,-3 3 0-16,-3-9 88 15,0 9-48-15,-3-3 109 16,3 3-83-16,-3-3 31 16,-3 0-56-16,3-3 18 15,3 9-34-15,-3-12 10 16,3 9-19-16,-3-13 0 15,-1 4-8-15,1 1 1 16,-3 0-4-16,-3 5-2 16,3 3 0-16,-6-3-4 15,3 8 2-15,-3 0 1 16,-3 8 0-16,-5 0 0 16,2 10 0-16,-3 1-3 15,6-6 2-15,0 5-155 16,-3 4 84-16,0 4 25 15,6 1 31-15,-3-9 147 16,6 1-71-16,6-6-112 16,-3 3 24-16,6-11-65 15,6 0 54-15,0-15-45 16,3 2 48-16,-1-13-57 16,7 7 53-16,-9-4 8 0,3 5 21 15,0-6 5-15,-3 6 4 16,0 0 2-16,-1 5 0 0,-2 2 107 15,-3 1-58 1,-3 10 111-16,-6 1-92 0,-9 2 18 16,3 10-51-16,-6-5 16 15,9 9-29-15,-11-9 12 16,8-3-19-16,-3-2 9 16,6 6-14-16,-3-14 4 15,3 5-9-15,3-16 0 16,3 3-3-16,3-5-4 15,6 0 1-15,3-6 1 16,-1 1 0-16,7-11-3 16,0 5 2-16,0-3 1 15,3-4 0-15,-3 2-3 16,-1 10 2-16,-2 1 3 16,-3 12-1-16,0 6 4 15,-3 11-3-15,-6 2 1 16,0 6-1-16,-6 2-4 15,0 5 1-15,-6 1-1 16,6-9 0-16,-9 3 0 16,9 3 0-16,-6-8-31 15,3 3 18-15,3-12-104 16,3-1 66-16,3-6-50 16,3-8 60-16,-6-5-56 0,6-1 56 15,3-12-57-15,0-1 56 0,2-15 23 16,4 8 14-16,3-19 4 15,0 8 2-15,0 5 3 16,-9 8-1-16,0-2-1 16,-3 5 1-16,-3-6 113 15,5 1-62-15,-8 10 118 16,3 11-97-16,-3 0 11 16,0 8-50-16,3 2 16 15,-6 3-29-15,0 3 13 16,3 10-19-16,-6 19 7 15,3 5-13-15,0 10-3 16,-6-2-3-16,0 0-7 16,3-10 2-16,-3 4-12 15,-5-2 7-15,-1 8-47 16,6 3 30-16,-9-11-135 16,9-3 88-16,-9-7-74 15,6-9 84-15,-3-10 1 16,6-2 37-16,-3-6-14 15,0-8 21-15,3-3 6 16,3 3 6-16,3-5 6 16,3 0-1-16,0-1 120 15,0 1-65-15,6 0 128 16,-3 0-104-16,9-1 8 16,-3 4-53-16,6-11 2 0,-3 2-22 15,12-2-2-15,2-3-8 16,-5 6-7-16,3 4 0 15,-6 1-67-15,3 5 37 0,-1-5-50 16,1 5 47-16,-6 3-77 16,3-3 63-16,-12-5-85 15,3 7 77-15,-12 1 16 16,3 5 27-16,3 0 11 16,3 5 2-16,-1-10-2 15,1 5 2-15,-26-34 1 16,-7-6 0-16,54 114 0 15,-30-74 0-15</inkml:trace>
  <inkml:trace contextRef="#ctx0" brushRef="#br0" timeOffset="8526.8614">338 2432 280 0,'0'-11'104'0,"0"11"-81"0,0-8 23 0,0 8 25 16,0 0-40-16,0-8 25 15,0 5-34-15,0-5 29 16,0 6-30-16,-6-3 8 15,6-1-18-15,-3 1-4 16,3 5-4-16,-9-3 2 16,9 3-3-16,-9 0 1 15,9 8-1-15,-3-2 3 16,-3-4-3-16,4 3 4 16,-7 3-4-16,0 3 6 15,6-3-5-15,-6 5 3 16,0 6-3-16,0-1 3 15,6-2-4-15,-3 8 6 16,3-6-5-16,0 4 1 16,3-1-2-16,-6-3-2 15,12 1 1-15,-6-1 3 16,3-4-2-16,-3-1 4 16,9-5-4-16,-6-8 4 15,6 5-4-15,0-10 6 16,0 5-5-16,3-8 3 0,-3-3-3 15,2-2 3-15,1 5-4 16,-3-13 1-16,3 5-1 0,-3-5-2 16,3 0 1-16,-3-8-1 15,0 7 0-15,0 1 0 16,0 3 0-16,-6 4 4 16,3 7-2-16,0-4 1 15,0 8-1-15,-3 11 1 16,2 0-2-16,-2 11 2 15,3-1-2-15,-3 3 4 16,-3 1-3-16,0 1 1 16,3-4-1-16,-3-3-15 15,0 2 7-15,0 1-59 16,0-6 36-16,0 0-129 16,6 0 89-16,-6-13-62 15,9 6 76-15,-6-17-5 16,6 3 35-16,-9-16-22 15,9 3 27-15,-9-13 12 16,0 2 6-16,3-5 2 16,6 8 1-16,0-8-1 15,0 8 0-15,-3-8-3 16,9 2 2-16,-6-7 16 16,3 13-8-16,-4-3 32 15,-2 0-21-15,0 6 64 16,3 0-46-16,0 2 79 0,-6 8-66 15,0-3 34 1,3 6-48-16,-3 5 7 0,3 8-25 0,-3 3 14 16,6 10-17-16,-9 11 14 15,9-3-15-15,-9 11 8 16,3-6-12-16,-3 19 4 16,0 0-8-16,0 8 0 15,0-5-3-15,-3 5 1 16,3-3-2-16,-6-5-40 15,3-5 21-15,-6-6-94 16,6-2 62-16,-6-8-39 16,9-3 52-16,-12-8-50 15,3-5 49-15,-6-8-67 16,9 0 60-16,-11-11 6 16,8 1 24-16,-3-11 11 15,6 7 3-15,0-4 1 16,6 5 0-16,0-1 105 15,6 1-57-15,0-5 120 16,3 4-96-16,0-4 23 16,-3 5-56-16,2-6-164 15,4 3 66-15,3-2 25 16,0 4 23-16,0-4 175 16,6 10-90-16,-9-5-111 15,6 5 15-15,-3 3-62 16,2-1 49-16,-8 12-68 15,12-4 59-15,-12 9-65 16,6-6 62-16,0 3 28 0,-3-5 13 16,-3-1-8-16,3 6 7 0,-9-8 3 15,3 6 3-15,-6-6 1 16,0 2 0-16,0 3 33 16,0 3-18-16,-6 3 79 15,3 2-52-15,0 0 54 16,-3 1-55-16,-3-1 19 15,6 0-36-15,3 6 20 16,0 2-25-16,0-8 18 16,3 6-21-16,3-11 23 15,6-1-23-15,-3-4 19 16,5 5-20-16,4-16 10 16,3 5-15-16,0-10 4 15,-3 3-9-15,0-9-4 16,-6 6-2-16,-4-11 12 15,-2 3-6-15,-9-6 9 16,3 4-8-16,-11-4-12 16,2 9 3-16,-12 2-41 15,9 3 24-15,-9 2-93 16,3 8 63-16,-3 11-45 16,12 3 54-16,-2 5-65 15,11 2 60-15,0 1-66 16,0 2 64-16,11-10 24 15,-2 2 16-15,6-13 10 0,0-3-1 16,6-7-1 0,0 4 1-16,0-7 7 0,8 8-4 15,1-3-1-15,3 8-2 0,-6-6-12 16,-3 6 6-16,-7 0 37 16,-2 6-17-16,0 2 74 15,-3 5-50-15,-3 11 55 16,0 0-54-16,-9-1 31 15,3-1-42-15,-3-4 27 16,0 1-33-16,-3-6 17 16,3 5-23-16,0-10 17 15,0 0-19-15,-6-3 10 16,6 1-15-16,-3-12 4 16,6 6-9-16,-3-5 2 15,6 3-4-15,0-17-2 16,0 1 0-16,3-14-1 15,0 3 0-15,3-14 0 16,-3 9 0-16,2 0-3 16,1 10 2-16,-3 3-1 15,3 10 0-15,-3 8 0 16,3 11 0-16,-6 11 4 16,6-1-1-16,-12 9-1 15,9 2 1-15,-9-3 3 16,0-2-2-16,0-5 6 15,0-6-5-15,0-5 6 16,3-3-6-16,3-10 1 0,-6 5-2 16,6-19-2-16,3 6 1 15,2-16-1-15,4 3 0 0,6-12 0 16,0 12 0-16,-3-6 4 16,3 11-2-16,-9 3-3 15,6 4 0-15,-7 9-4 16,-2 5 3-16,3 11-1 15,-3 10 1-15,-9 5 0 16,9 1 0-16,-9 10 0 16,0-8 0-16,0 3 13 15,0-6-6-15,-6-2-16 16,6-3 6-16,-3-2-77 16,6-6 44-16,-3-8-166 15,0 3 114-15,6-8-87 16,6-5 102-16,-3-14 51 15,-3 3 18-15,9-15 17 16,6 4-6-16,-6-7 0 16,8 10-3-16,-11-8 1 15,0 11-2-15,-3 0 105 16,0 5-58-16,0 8 126 16,-6 0-98-16,-3 8 25 15,3 8-60-15,-3 11 11 16,0-4-30-16,0 9 3 15,0 3-15-15,0-3 1 16,0 2-7-16,0 0-4 16,0-4-1-16,0-4-61 0,0-2 34 15,0-3-48-15,6 0 43 0,-3-10-97 16,3-3 72-16,-6-18-98 16,0-1 88-16,0-7 25 15,3 4 28-15,0-9 10 16,3 10 3-16,3-9 13 15,-6 9-6-15,-3-13-2 16,0 10-2-16,-3-10 98 16,3 7-54-16,-9-5 103 15,9 9-84-15,0 1-16 16,0-1-30-16,-6 7-9 0,12 3-6 0,-6 2-92 31,3 8 48-31,3 3-49 16,5 8 52-16</inkml:trace>
  <inkml:trace contextRef="#ctx0" brushRef="#br0" timeOffset="8840.9322">1946 2270 308 0,'8'-8'115'0,"-8"8"-89"0,6 3 27 16,-6-3 36-1,0 0-51-15,0 0 31 16,0 5-41-16,-8 0 20 16,2 3-27-16,-6 6 17 0,0 4-22 15,-9 14 14-15,3 2-17 0,3 1 10 16,6 2-13 0,0-6 8-16,3-4-10 0,6-1 4 15,6-4-7-15,-3-7 4 16,6-1-5-16,9-4 2 15,-3 1-3-15,9-9-22 16,3 1 11-16,-4-8-75 16,-2-6 47-16,0 1-40 15,3-1 44-15</inkml:trace>
  <inkml:trace contextRef="#ctx0" brushRef="#br0" timeOffset="16737.8601">2675 2008 56 0,'0'0'22'0,"0"0"-18"0,6 0 11 0,-6 0 7 16,0 0-12-16,0 0 22 15,0 0-19-15,3-5 38 16,3 5-28-16,-6-3 26 15,0 1-28-15,0-1 22 16,3 3-24-16,-3-5 16 16,0 5-20-16,0-8 16 15,6 8-17-15,-6-6 17 16,0 6-18-16,0-7 15 16,0 7-15-16,0 0 10 15,0 0-13-15,0 0 15 16,0 7-15-16,0-1 20 15,0 2-17-15,-6-3 18 16,6 8-18-16,-3 0 13 16,3 6-15-16,0 2 10 15,-6 6-12-15,3-6 6 16,-3 3-8-16,0 2 7 16,6 0-8-16,-9 6 8 15,9-5-8-15,-12-1 3 16,12 1-5-16,-9-1 0 15,9 1-2-15,-9-4 1 16,9 4-2-16,-6-11-5 16,6 0 2-16,-3-3-47 15,3 0 26-15,0-5-113 16,9 0 75-16,-6-11-56 16,3-2 68-16</inkml:trace>
  <inkml:trace contextRef="#ctx0" brushRef="#br0" timeOffset="17187.8973">2841 2265 212 0,'0'0'79'0,"0"0"-61"0,-8 5 43 0,8 0 40 15,0-2-55-15,-6 2 20 16,3 6-41-16,0 2 20 15,3 3-26-15,-9 8 18 16,9-3-21-16,-6 0 12 16,6 6-17-16,-3-4 10 15,6 4-12-15,-3-9 6 16,6-2-8-16,-6-2 9 16,3-4-9-16,3-5 12 15,0-2-11-15,8-6 9 16,-5-2-9-16,3-8 6 15,3 0-7-15,0-14-2 16,-6 9-3-16,3-9-4 16,-3 3 1-16,-3-2 1 15,3 10 0-15,-9-10 0 16,0 12 0-16,-3-4 0 16,-3 5 0-16,0 2 4 15,-3 3-2-15,-9 0-14 16,9 8 6-16,-3 0-63 0,3 0 38 15,0 8-97-15,3 0 72 16,-3 3-38-16,9-3 55 0</inkml:trace>
  <inkml:trace contextRef="#ctx0" brushRef="#br0" timeOffset="17540.2026">3157 2257 252 0,'3'0'96'0,"-3"0"-75"0,-3-5 25 0,0 2 33 16,3 6-45-16,-6-3 28 16,3 5-36-16,-6-5 21 15,9 5-27-15,-12-2 16 16,3 7-21-16,-3-2 10 15,4 0-15-15,-1 8 6 16,-3 5-9-16,3 6 9 16,0-1-9-16,3 1 10 15,6-1-10-15,-3-2 5 16,3-3-7-16,0-2 2 0,6-3-4 0,-3-1-2 16,6-7 0-16,6-2-32 15,0 2 17-15,5-8-105 16,-5 0 67-16,3-14-58 15,3 1 64-15</inkml:trace>
  <inkml:trace contextRef="#ctx0" brushRef="#br0" timeOffset="17852.5907">3330 2093 280 0,'3'-5'104'0,"-3"5"-81"0,6 0 34 0,-6 0 36 16,9 5-51-16,-7 8 22 15,4 0-39-15,-6 1 20 16,3 4-26-16,-3-2 18 16,3 2-21-16,-6 1 5 15,3 7-12-15,-3-7 1 16,6 2-6-16,-3 0-2 15,0-2-1-15,0 5-12 16,3-8 6-16,3 2-64 16,3 1 38-16,-3-12-130 15,3 1 90-15,-3-8-56 16,3-2 74-16</inkml:trace>
  <inkml:trace contextRef="#ctx0" brushRef="#br0" timeOffset="18164.6823">3544 2230 228 0,'-3'-7'88'0,"3"7"-69"0,-9 2 41 16,3-2 47-1,6 5-58-15,-6-5 34 16,6 8-50-16,-9 3 18 0,3-3-30 0,0 5 15 16,-3 0-21-16,-8 6 14 15,8-1-16-15,-3 4 10 16,3 4-13-16,0-2 6 15,3 0-9-15,0-1 2 16,3-4-5-16,3 2 2 16,0 0-3-16,-6-5 5 15,12-3-5-15,-6-5-1 16,6 0-1-16,3-8-41 16,6-2 22-16,-6-9-118 15,3 3 75-15,2-16-61 16,1 8 71-16</inkml:trace>
  <inkml:trace contextRef="#ctx0" brushRef="#br0" timeOffset="18479.4641">3773 1924 280 0,'0'-11'107'0,"0"11"-83"0,0-3 30 16,0 3 41 0,0 6-52-16,0 2 32 15,0-1-45-15,-6 12 22 16,3 7-30-16,-12 9 12 16,3 7-19-16,-8-2 7 0,2 0-13 15,-6 7 6-15,6 3-8 0,-6 3 0 16,12-2-4-16,-8-4 0 15,11-10-1 1,-6 3-8-16,9-11 3 16,-3-2-67-16,3-4 38 0,6-4-50 15,6-6 47-15</inkml:trace>
  <inkml:trace contextRef="#ctx0" brushRef="#br0" timeOffset="19727.4244">3895 2262 268 0,'-9'0'101'0,"9"0"-78"0,-3 3 28 0,0 2 39 16,0-5-51-16,0 8 40 15,-3 5-47-15,3 6 19 16,-5-1-30-16,-1 9 6 16,6-6-16-16,-3 5 7 15,6-2-10-15,0-3 4 16,6-2-7-16,0-6 7 15,8 0-8-15,-5-7 3 16,-3-4-4-16,9-4 0 16,-6 2-1-16,3-14-2 15,0 7 1-15,-3-4-1 16,0-2 0-16,0 5 0 16,3-3 0-16,-12 3-5 15,9 8 3-15,-9 0 1 16,0 0 1-16,-6 6 2 15,6 7-1-15,-3-5-3 16,6 0 1-16,-3 2-48 16,0 3 27-16,0 1-178 15,6-6 111-15,-6-3-101 16,6 3 110-16,2-11 58 16,1 1 16-16,0-9 26 15,3 0-12-15,0-4-4 16,3 4-2-16,-6-10-2 15,6 8 0-15,-3-6 0 16,3 8 0-16,-3-2 0 0,-1 5 0 0,-2 0-3 16,3 3 2-16,-6 0 89 15,-6 10-48-15,0 8 105 16,-6 0-82-16,0 11 27 16,6 3-53-16,-3-1 14 15,3-5-30-15,-3-2 10 16,0-1-17-16,-3-4 3 15,6-6-10-15,-3-3 2 16,3-5-5-16,0-5 2 16,9-3-3-16,-6-11-2 15,6 1 0-15,6-14-1 16,0 5 0-16,3-2 2 16,0 5-1-16,3-7-1 15,2 4 1-15,-8 6 1 16,0 8-1-16,-3 5 6 15,0 8-4-15,-6 8 8 16,6 5-7-16,-12 8 3 16,6 3-4-16,-6-3 0 15,3 6-1-15,-3-1-8 16,0 1 3-16,0-11-43 16,3-1 26-16,0-4-138 15,3 0 88-15,-3-14-81 16,3 3 86-16,3-21 2 15,2 2 38-15,-5-7-13 16,6 2 22-16,0-5 8 16,-6 10 6-16,3-20 2 15,3-1 0-15,-3-10 0 0,6 5 0 0,-9-3-3 16,3 11 2-16,-3 3 1 16,0 7 0-16,0 1 83 0,2 2-45 15,-5 3 106 1,3 2-81-16,0 11 36 0,0 3-58 15,3 18 21-15,-6 0-36 0,0 19 16 16,0 0-24-16,-6 2 11 16,0 3-18-16,0 6 10 15,-6-4-12-15,-3 12-3 16,3-6-3-16,-2 0-5 16,5-6 1-16,3-4-26 15,-3-4 15-15,3-4-105 16,3-9 65-16,3-4-60 15,3-1 65-15,3-18-54 16,2 2 57-16,-2-13-59 16,0 0 59-16,6-8 20 15,3 9 15-15,-3-4 20 16,0 6-6-16</inkml:trace>
  <inkml:trace contextRef="#ctx0" brushRef="#br0" timeOffset="20133.5494">4654 2336 256 0,'-3'11'96'0,"3"-11"-75"0,15 26 32 15,-15-18 46 1,3-2-55-16,-3 7 44 16,0 0-53-16,0 6 20 15,6 2-32-15,-6-8 9 16,6 0-18-16,0-2 14 16,6-3-16-16,0-3 13 15,3 3-14-15,-9-13 6 16,8 2-10-16,-5-8-11 15,6 3 2-15,-6-10 11 0,0 5-4 0,0-14 15 16,-3 1-11-16,-6-1-4 16,0 9-3-1,-6-3 0-15,-3 7-1 16,-9 1-12-16,0 8 7 0,-2-3-46 16,5 8 28-16,0 3-94 15,3 5 65-15,-3 7-41 16,3-1 54-16,6 7-57 15,6-3 55-15,3-2-72 16,6 3 64-16,6-11 13 16,6 2 22-16,12-10 12 15,5 0 1-15,-11 0 0 16,-3-5 1-16,-3 0-1 16,0 2 0-16,2-5 0 15,-2 3 0-15</inkml:trace>
  <inkml:trace contextRef="#ctx0" brushRef="#br0" timeOffset="20383.5209">5014 2283 372 0,'-3'-5'140'0,"3"5"-109"0,-3 0 24 16,0-3 30-1,0 3-49-15,-5 0 23 16,2 0-36-16,-3 0 8 16,3 8-19-16,-6 6 7 15,6 4-11-15,-6 3 4 16,3 6-7-16,3-1 7 15,0 1-8-15,0 4 5 16,6 1-5-16,0-8 0 0,6-3-2 0,0-8-2 16,0 1 1-1,3-9-50-15,6 3 27 16,6-16-178-16,0 8 111 0,-1-19-103 16,4-2 111-16</inkml:trace>
  <inkml:trace contextRef="#ctx0" brushRef="#br0" timeOffset="20881.6704">5247 2061 356 0,'-3'-13'132'0,"3"13"-103"0,3-5 10 16,-3 5 31-1,0 5-41-15,0 8 37 16,6 0-38-16,-6 6 15 15,0 2-26-15,0 3 13 16,0-3-17-16,0 5 8 16,0 6-12-16,-6 0 4 15,6 2-8-15,-3-7 2 0,6 5-4 0,-3-6-2 16,6-2 0 0,-6-8-21-16,5 2 11 15,1-10-69-15,6 3 43 0,0-17-123 16,6 6 88-16,3-13-49 15,0 0 69-15,12-19 107 47,-31 27 18-47,-2 2 49 16,3 6-67-16,-8 8 24 16,-1 2-48-16,-6 8 12 15,3 3-26-15,0-3 12 16,3 3-18-16,-3 2-1 15,6 1-7-15,0-6 1 16,6-3-3-16,0-10 9 16,6 3-6-16,0-3-1 15,3-3-3-15,3-2-37 16,2 2 19-16,-2-5-165 16,3 5 100-16,3-5-104 15,-6 3 106-15</inkml:trace>
  <inkml:trace contextRef="#ctx0" brushRef="#br0" timeOffset="22921.4312">695 2961 100 0,'3'0'38'0,"-3"0"-29"0,6 0 10 0,-6 0 25 15,0 0-24-15,0 0 28 16,0 0-28-16,0 0 21 16,0 0-24-16,0 0 20 15,0 0-21-15,0 0 23 16,0 0-23-16,0 0 21 16,3 0-21-16,-3 0 14 15,6 0-17-15,-6 0 8 16,0 0-12-16,0 0 8 15,0 0-9-15,0 0 6 16,0 5-7-16,0 3 9 16,0-3-9-16,0 3 12 15,0 0-11-15,0 3 7 16,0 2-8-16,-6-5 9 16,6 5-9-16,-3-2 7 0,3 2-7 15,0 0 4-15,0 0-6 16,0 1 4-16,0 1-5 0,-9 9 5 15,9-5-6-15,0 5 3 16,0-1-3-16,0 4 5 16,0-3-5-16,-3 2 6 15,3 1-6-15,-6-1 3 16,3 1-3-16,-2-1 0 16,5 0-1-16,-3-4-2 15,-3 1 1-15,0-4 1 16,6 2-1-16,-6 0-1 15,3-2 1-15,-6 2-1 16,9 3 0-16,-9-3 0 16,6 3 0-16,-3-3 2 15,3 0-1-15,-6 3-1 16,6-3 1-16,-3 3 1 16,6-6-1-16,-3 4 2 15,-3-4-2-15,0 1-1 16,0-4 1-16,3 4 1 15,3-6-1-15,-9 0-1 16,9 1 1-16,-6-6-1 16,6 5 0-16,-6-3 0 15,6-2 0-15,0-2 2 16,0 2-1-16,0-3 2 16,0 0-2-16,0 3-3 0,0-5 1 15,0-3 1-15,6 2 0 0,0 1 0 16,3 2 0-16,3-5 0 15,-3 3 0-15,3-3 0 16,6 0 0-16,-6 0 0 16,6 0 0-16,-6-3 0 15,5 3 0-15,-5 0 0 16,9-5 0-16,0 0 2 16,-3 5-1-16,-3-3-1 15,3 3 1-15,2 0 1 16,-2 0-1-16,3-5-3 15,-9 5 1-15,6-3 1 16,-6 6 0-16,0-6 2 16,6 3-1-16,-10-2-1 15,4 4 1-15,-3-2-1 16,3 0 0-16,-9 0 0 16,3 0 0-16,3 0 2 15,-6 0-1-15,0 0-1 16,3 0 1-16,-6 0-1 15,3 0 0-15,-3 0 0 16,0 0 0-16,0 0 0 16,6 0 0-16,-6 0 0 0,0 0 0 15,0 0 0-15,0 0 0 0,0 0-5 16,3 0 3-16,3-2-6 16,-3 2 5-16,-3-3-45 15,3 3 26-15,3-5-160 16,6 10 101-16,-3-16-95 15,0 9 102-15</inkml:trace>
  <inkml:trace contextRef="#ctx0" brushRef="#br0" timeOffset="23839.9473">999 3847 108 0,'-6'-3'44'0,"6"3"-35"0,0-2 42 16,0 2 47 0,0 0-52-16,0 0 34 15,0 0-48-15,0 0 27 16,0 0-34-16,0-6 20 16,0 4-26-16,0-3 7 15,0 5-15-15,0 0 7 16,0 0-10-16,6 0 11 15,-3 5-11-15,3-3 12 0,6 6-12 0,-3 3 12 16,0 2-12-16,3 0 9 16,-3 1-9-16,2-4 9 15,-2 3-10-15,-6 1 14 16,3-1-12-16,-3-2 9 16,6-1-10-16,-9 3 4 15,0-5-7-15,0 0 2 16,-6 0-4-16,0 0 0 15,-3-5-1-15,-3 2-28 16,4 3 14-16,-13-3-112 16,6 3 69-16,-6 3-67 15,6-6 70-15</inkml:trace>
  <inkml:trace contextRef="#ctx0" brushRef="#br0" timeOffset="24636.8833">1306 3569 216 0,'6'-8'82'0,"-6"8"-64"0,0-5 33 0,0 2 38 32,0 3-49-32,0-2 28 0,0 2-41 0,0-3 16 15,0 6-25-15,0-1 15 16,0 6-19-16,0-2 19 16,0 7-19-16,0 13 17 15,0 1-17-15,0 12 8 16,0 1-13-16,0 0 8 15,0-1-9-15,0-1 4 16,0-4-7-16,0-2 0 16,0-1-3-16,0-4 1 15,0-9-2-15,0 4-25 16,0-4 13-16,0-5-94 16,0 1 58-16,0-1-55 15,5-8 59-15</inkml:trace>
  <inkml:trace contextRef="#ctx0" brushRef="#br0" timeOffset="24995.1427">1594 3429 328 0,'3'-5'123'0,"-3"5"-95"0,9 2 16 0,-9 1 26 16,3 5-40-16,-3 5 32 15,6 6-36-15,-6 2 17 16,0 5-25-16,-6 6 13 16,6 2-18-16,-3 17 10 15,6-9-13-15,-3 14 6 16,0-11-9-16,-3 2 2 15,3-2-5-15,0-5 2 16,-6-3-3-16,0-3 0 16,6-2-1-16,-6-5-30 15,6-1 15-15,-3-10-107 16,3-3 66-16,0-10-60 16,-6-1 66-16</inkml:trace>
  <inkml:trace contextRef="#ctx0" brushRef="#br0" timeOffset="25253.8482">1326 3868 420 0,'-3'-13'159'0,"3"13"-124"0,12-13 15 15,-6 5 21 1,0 3-42-16,9-9 24 15,-3 4-32-15,6-6 5 16,3 5-16-16,0-5-1 16,-1 6-6-16,10 2-2 0,-6-3 0 0,3 3-10 15,-6 3 5-15,-1 2-76 16,-2 3 45-16,-3 0-55 16,3 3 52-16</inkml:trace>
  <inkml:trace contextRef="#ctx0" brushRef="#br0" timeOffset="28629.1707">1943 3805 156 0,'9'-3'57'0,"-9"3"-44"0,0-13 32 16,2 8 36 0,4 5-43-16,-6-11 39 15,3 3-45-15,-3 0 27 16,0-2-33-16,0-1 8 16,0 6-20-16,0-9 11 0,0 9-14 15,-3-8 8 1,3 8-11-16,0-1 2 15,0 4-6-15,-8 2 7 0,2 2-7 0,-6 4 10 16,0 4-8-16,-6 3 10 16,6 1-9-16,-6 7 5 15,3 3-7-15,-3 2 9 16,6 1-8-16,1-1 3 16,2 0-5-16,0-7 2 15,9-1-3-15,0-2 5 16,0-2-5-16,9-6 6 15,0 2-6-15,5-15 3 16,4 5-3-16,3-8 5 16,0-3-5-16,0-5 3 15,-3-2-3-15,-3-9 0 16,-1 6-1-16,-2-5 1 16,0 7-2-16,-6 1 4 15,6-1-3-15,-12 6 1 16,9 8-1-16,-9 7-2 15,0 6 1-15,0 6 1 16,0 4-1-16,0 3 2 16,0 3-2-16,0 0-1 15,0 0 1-15,0-6-12 16,3-2 6-16,-3 0-78 16,6 0 46-16,0-3-50 15,9-2 50-15</inkml:trace>
  <inkml:trace contextRef="#ctx0" brushRef="#br0" timeOffset="28930.7613">2133 3900 352 0,'0'40'132'0,"0"-40"-103"0,0 18 23 0,0-15 31 16,0 2-48-16,-6-5 26 15,3 0-37-15,0 0 16 16,3 3-23-16,-6-6 11 16,6 3-17-16,-3-8 6 15,6 3-10-15,-3-8 2 16,0 2-5-16,0-10 0 16,6 8-2-16,-6-14-4 15,6 3 1-15,0-5-41 16,3 11 23-16,-3-9-118 15,9 9 76-15,-6-3-59 16,6 7 70-16</inkml:trace>
  <inkml:trace contextRef="#ctx0" brushRef="#br0" timeOffset="29484.4392">2428 3358 340 0,'12'-14'129'0,"-12"14"-100"0,18-5 7 0,-18 5 22 15,0 3-35-15,-6 2 40 16,12 6-36-16,-6 10 22 16,2-3-28-16,-2 11 10 15,6 0-17-15,-6 9 9 16,3-4-13-16,-3 14 8 15,0-3-10-15,0-1 4 16,0-1-7-16,0-3 4 16,0-3-5-16,0-11 2 15,3-2-3-15,0-3-2 16,0-8 0-16,-6-5-1 16,3 0 0-16,-3-8 0 15,6-3 0-15,-6-7-9 16,3 2 5-16,-6-8-12 15,6 5 9-15,-8-2-7 16,-1 5 8-16,-3 3-2 16,0 5 5-16,-6 5 2 15,6 1 1-15,-12 7 4 16,9 3-2-16,-3 2 6 16,7-2-5-16,-1 0 10 15,3 0-7-15,3 0 5 16,6-3-6-16,6-2 4 15,-3-1-5-15,9-5 0 0,2 3-2 16,7-5-2-16,-6 2 1 0,9-7-39 16,-3-1 21-16,0 0-140 15,2 3 86-15,4-13-83 16,-6 3 88-16</inkml:trace>
  <inkml:trace contextRef="#ctx0" brushRef="#br0" timeOffset="29979.9296">2630 3712 356 0,'-12'0'134'0,"12"0"-104"0,-6 32 18 0,3-19 25 15,3 0-43-15,-6 3 28 16,6 3-35-16,-3-1 13 15,6 1-21-15,-3-3 7 16,6 0-13-16,-6-6 8 16,9 1-9-16,-3-6 4 15,3-5-7-15,0-5 2 16,3 5-4-16,3-14 0 16,-3 4-1-16,0-6-4 15,0-3 1-15,2-2-6 16,-2 3 4-16,-3-1-3 15,0 6 3-15,-3 5-2 0,0 3 2 16,3 10 2 0,-3 0 1-16,0 9 4 15,3 7-2-15,-3-3 8 0,3 1-6 0,-3-3 12 16,3 2-9-16,3-5 14 16,-4-5-12-16,4 3 9 15,0-8-10-15,0-3 2 16,3-3-6-16,-6-8 0 15,6 3-2-15,-6-10-6 16,0 2 2-16,0-13-50 16,0 2 29-16,-3-2-110 15,0 11 75-15,2-6-49 16,-2 11 62-16</inkml:trace>
  <inkml:trace contextRef="#ctx0" brushRef="#br0" timeOffset="30430.5929">3273 3601 292 0,'3'-5'110'0,"-3"5"-86"0,-6 0 13 15,3 0 31 1,3 5-40-16,-12-5 41 15,3 8-41-15,0 3 29 0,-6 2-34 0,-5 13 17 16,5 1-23-16,-6 4 9 16,3 1-16-16,6-3 13 15,6 3-14-15,0-11 11 16,6 3-11-16,0-11 6 16,12 0-8-16,-3-10 9 15,3 0-9-15,6-9 10 16,-6 1-10-16,3-8 1 15,3 0-5-15,-1-8 0 16,1 2-1-16,-6-5-2 16,0 8 1-16,0-10-4 15,0 13 2-15,-6-6-19 16,3 11 11-16,-6 3-10 16,3 0 11-16,-6 10-2 15,3 3 6-15,-3 8-33 16,0 5 20-16,0 0-91 15,9 5 60-15,-6-2-56 16,3-8 60-16</inkml:trace>
  <inkml:trace contextRef="#ctx0" brushRef="#br0" timeOffset="30700.7174">3461 3757 256 0,'-3'13'96'0,"3"-13"-75"0,-3 21 34 0,0-10 49 31,6-3-57-31,-3 3 44 0,0 2-53 0,0-3 35 16,0 1-42-16,0-6 21 15,0 3-30-15,-3-5-3 16,3 0-12-16,-3-9 9 16,6 6-9-16,-3-18 14 15,0 2-12-15,0-8-6 16,6 3-3-16,0-11-29 15,0 6 16-15,2-6-87 16,4 5 55-16,-3 4-44 16,3 9 52-16</inkml:trace>
  <inkml:trace contextRef="#ctx0" brushRef="#br0" timeOffset="31076.0531">3562 3815 352 0,'3'14'132'0,"-3"-14"-103"0,15 0 29 16,-9-6 33 0,3 6-52-16,-1-5 21 15,4 2-36-15,3-10 9 16,0 8-19-16,3-8 3 16,-3-1-10-16,0-7 2 15,0 5-5-15,-6 0 0 16,-3 3-2-16,-3-3-2 15,0 6 1-15,-9-4-1 16,6 9 0-16,-15-3 0 0,6 8 0 0,-6 8 4 16,6 0-2-16,-3 11 10 15,3-1-6-15,6 1 5 16,-3 5-6-16,6 2-2 16,6 3-2-16,-3-10-6 15,6 2 3-15,3 0 12 16,6-3-5-16,-6-4 0 15,6-4-3-15,-4-2-63 16,7 5 33-16,-3-10-39 16,3 2 38-16</inkml:trace>
  <inkml:trace contextRef="#ctx0" brushRef="#br0" timeOffset="31857.6046">4351 3654 324 0,'-6'-8'123'0,"6"8"-95"0,0-8 14 0,0 5 27 16,0 3-40-16,0-2 31 16,0 2-35-16,0-8 15 15,0 8-23-15,-3-3 6 16,0 6-13-16,-3-3 5 16,0 2-8-16,0 4 2 15,-3-1-5-15,0 3 5 16,6-3-6-16,-6 3 3 15,6 0-3-15,-3 3 0 16,3-1-1-16,0 1 1 16,3 2-2-16,0 0 2 15,6 1-2-15,0-1 2 16,0 0-2-16,0 6 6 0,0-6-4 16,-3 5 10-16,3-4-7 15,-6 1 5-15,6 1-6 0,-12-2 2 16,3 1-4-16,-6-1 0 15,0-1-1-15,-3-3-17 16,3 4 8-16,-3-12-76 16,6 9 45-16,3-8-188 15,9 2 126-15,6-8-92 16,3-2 111-16</inkml:trace>
  <inkml:trace contextRef="#ctx0" brushRef="#br0" timeOffset="32157.8162">4425 3744 360 0,'-3'29'134'0,"3"-29"-104"0,-6 18 29 15,6-7 32 1,6-3-52-16,-6 0 21 16,9 3-36-16,3-4 13 15,-3 1-21-15,6-5 13 16,3 5-16-16,-1-13 12 15,4 2-14-15,-6-2 8 16,3-6-11-16,0 1 2 16,-6-1-6-16,-3-2 2 15,0 0-3-15,-9-1-2 0,0 1 0 0,-21 0-21 16,6 2 11-16,-9 3-47 16,-3 8 31-16,3 6-101 15,7-4 70-15,-1 9-51 16,6-3 62-16</inkml:trace>
  <inkml:trace contextRef="#ctx0" brushRef="#br0" timeOffset="32472.5994">4782 3241 372 0,'3'-5'140'0,"-3"5"-109"0,6 0 18 16,-6 0 24-1,6 5-43-15,-6 8 30 16,0 1-35-16,0 7 15 16,0 5-23-16,-6 11 11 15,3 3-17-15,-3 0 4 16,0-1-10-16,-3 12 2 15,3-9-4-15,-6 8-2 16,9-2 0-16,-11 7-37 16,8-7 20-16,0-11-103 15,6-10 66-15,6-12-54 0,-3-1 62 16</inkml:trace>
  <inkml:trace contextRef="#ctx0" brushRef="#br0" timeOffset="33133.1389">4857 3662 280 0,'3'5'104'0,"-3"-5"-81"0,-6 5 25 0,3-5 28 16,6 0-42-16,-3 0 23 15,0 6-34-15,0 2 8 16,0-3-19-16,0 3 9 16,0-3-12-16,0 3 4 15,0-3-8-15,0-2 2 16,0 2-4-16,0 1 0 16,0-1-1-16,0 3 3 15,0-5-3-15,0-1 6 16,0 1-5-16,0 2 3 15,0 0-3-15,0 3 3 16,3-2-4-16,-3 2 6 16,0 5-5-16,0 0 8 15,0-2-7-15,-3 2 8 16,3 3-8-16,-3 2 10 16,3-5-8-16,-3 1 10 0,6-1-9 15,-6-5 12-15,3 2-11 16,0-4 5-16,0 2-8 15,0-14 0-15,0 6-3 0,0-8-2 16,3 3 1-16,0-11-1 16,3 6 0-16,0-14-3 15,5 8 2-15,4-24 1 16,0 9 0-16,0-9 2 16,0 13-1-16,0 1-1 15,0 7 1-15,0 6-1 16,3 0 0-16,-13 8-3 15,7 5 2-15,0 5 10 16,-6 8-6-16,0 0-5 16,3 3 1-16,-9 3 2 15,3-1 0-15,0 4-18 16,0 1 9-16,0-4-118 16,0 2 70-16,0-2-65 15,3-4 70-15</inkml:trace>
  <inkml:trace contextRef="#ctx0" brushRef="#br0" timeOffset="33285.3028">5211 3908 468 0,'6'-5'176'0,"-6"5"-137"0,0 0 2 16,0 0 0 0,0 0-28-16,0 0-1 0,3 0-8 0,0-3-95 15,3 3 49-15,0-5-73 16,0 5 65-16</inkml:trace>
  <inkml:trace contextRef="#ctx0" brushRef="#br0" timeOffset="34769.7272">2002 4384 200 0,'0'-2'77'0,"0"2"-60"0,0-11 35 0,0 3 37 16,0 5-48-16,3-5 22 15,3 6-38-15,-6-4 20 16,0 6-26-16,0-5 16 15,0 5-20-15,0 0 14 16,0 5-16-16,0 3 12 16,0 3-14-16,-9 2 15 15,9 3-16-15,-9 3 16 16,6-1-16-16,-6 9 9 16,3 2-11-16,-6 13 4 15,9-10-7-15,-11 7 4 16,8-4-5-16,-9-1 5 15,9-2-6-15,-9-3 3 16,12-5-3-16,-9-3 0 16,12 0-1-16,-9-5 1 15,9 0-2-15,-6-3-1 16,6-2 1-16,0-3-1 16,6 2 0-16,3-4 2 15,-6 2-1-15,6-3-1 16,3 3 1-16,6-3-1 0,-6 0 0 15,5-5 2-15,4 3-1 16,-9-6-1-16,6 3 1 16,-3 0-1-16,3-5 0 15,0 0 0-15,-3 2 0 0,-1-7 0 16,7 4 0-16,-9-4-3 16,6 2 2-16,-6-3 1 15,-3-2 0-15,-9 0 0 16,3 5 0-16,-6 2 0 15,3-1 0-15,0 1 0 16,0 1 0-16,-9-3 2 16,9 5-1-16,0-5-1 15,3 6 1-15,-3-3-1 16,6 5 0-16,3 0 0 16,3 0 0-16,-3 0 0 15,3 5 0-15,-1 3-3 16,7 0 2-16,-9 2-1 15,3-2 0-15,0 3 13 16,6 2-6-16,-9 0 15 16,-3 0-11-16,0-2 0 15,-6 0-5-15,0-3-1 16,0 2-1-16,-9 3-28 16,6 1 14-16,-15-6-112 15,9 5 69-15,-3-3-63 16,3 6 69-16</inkml:trace>
  <inkml:trace contextRef="#ctx0" brushRef="#br0" timeOffset="35670.7917">2648 4495 232 0,'0'-5'88'0,"0"5"-69"0,3-3 35 15,-3 1 36 1,0 2-49-16,0-3 22 16,0 0-38-16,0 1 18 15,0 2-26-15,0 0 12 16,0 5-18-16,0 6 17 15,0 5-16-15,-3 5 18 16,3 5-17-16,0 9 11 0,-6-1-14 16,3 6 8-16,-3-9-10 15,3 4 2-15,-3-3-6 0,0-1 0 16,6-4-2-16,-9-6 1 16,9 3-2-16,-9-3-14 15,9-3 7-15,-3-2-90 16,3 0 53-16,0-3-63 15,6-2 60-15</inkml:trace>
  <inkml:trace contextRef="#ctx0" brushRef="#br0" timeOffset="36150.656">2862 4776 348 0,'-6'5'129'0,"6"-5"-100"0,-3 16 11 16,0-6 22-1,6-2-36-15,-6 6 32 16,3-1-34-16,-3 0 16 16,0 3-23-16,0-3 9 15,3 3-16-15,-8-5 8 16,8-1-10-16,0 1 9 15,0-6-10-15,0-2 1 16,0 2-5-16,0-10-2 0,3 2 0 0,2-2 1 16,1-3-1-16,3-5-1 15,0-1 1-15,3-12-4 16,3 5 2-16,0-8-1 16,0 2 0-16,-3-2 0 15,3 8 0-15,0 2 2 16,-4 9 0-16,1 7 0 15,0 6 0-15,-3 10 4 16,0 3-2-16,-3 5 6 16,6 0-5-16,-12 3 3 15,9 0-3-15,-9-3-6 16,0 0 1-16,0 0-54 16,0 1 31-16,0-7-138 15,3-1 91-15,3-9-65 16,0-2 80-16</inkml:trace>
  <inkml:trace contextRef="#ctx0" brushRef="#br0" timeOffset="36423.0862">3225 4416 436 0,'-5'-11'162'0,"5"11"-126"0,17 16 5 15,-8-8 18 1,-3-3-37-16,0 6 25 16,3 5-27-16,-6 10 11 0,3 6-17 0,-6 10 3 15,3 1-10-15,-6 4 0 16,3-2-4-16,-6-5-4 16,3-3 0-16,-6-3-50 15,3-4 28-15,0-4-132 16,0-5 87-16,-3-8-63 15,3-2 76-15</inkml:trace>
  <inkml:trace contextRef="#ctx0" brushRef="#br0" timeOffset="36603.7505">3160 4778 420 0,'6'-13'159'0,"-6"13"-124"0,12-10 17 15,-3 7 14 1,-6 3-40-16,9-3 14 15,3 3-24-15,-1-10 2 16,1 7-10-16,0-10-16 16,0 2 4-16,0 3-87 15,3 3 50-15,-3 2-63 16,0 3 60-16</inkml:trace>
  <inkml:trace contextRef="#ctx0" brushRef="#br0" timeOffset="36961.8123">3398 4794 384 0,'0'-5'145'0,"0"5"-112"0,6-3 25 0,-3 1 26 15,0-1-48 1,0-5 18-16,6 0-33 0,0-8 6 16,3-2-16-16,-3-3 1 15,3 7-8-15,-6-9 0 16,2 7-2-16,-5 0 1 15,6 5-2-15,-9 1-1 16,0 4 1-16,-9 4-1 16,6 2 0-16,-5 5 0 15,2 6 0-15,-3 12 0 16,6-1 0-16,-6 7 6 16,6 0-3-16,-3 3 3 15,3-6-3-15,0 0 3 16,3-2-4-16,-3-5 4 15,6-1-4-15,-3-2-7 16,6-3 2-16,0 1-74 16,3-6 43-16,3-3-55 15,0-5 51-15</inkml:trace>
  <inkml:trace contextRef="#ctx0" brushRef="#br0" timeOffset="37247.2622">3592 4850 432 0,'-6'8'162'0,"6"-8"-126"0,-3 13 25 0,0-10 26 15,3 2-50-15,-3-5 17 16,3 3-32-16,-3-6 7 16,3 3-17-16,-3-5 7 15,6-1-11-15,-3-4 2 16,0 2-6-16,0-8 0 15,6 3-2-15,0-14-4 16,0 3 1-16,3-10-8 16,2 2 5-16,-2-2-49 15,6 5 29-15,0 0-124 16,-3 8 82-16,-3 2-65 16,0 6 76-16</inkml:trace>
  <inkml:trace contextRef="#ctx0" brushRef="#br0" timeOffset="37532.6101">3785 4744 296 0,'0'19'112'0,"0"-19"-87"0,9 31 26 16,-9-23 43-1,0 3-53-15,0-3 47 16,0 5-51-16,0-10 27 15,0 7-37-15,-6-10 12 16,6 0-23-16,-3-5 2 16,3 0-10-16,-3-6-5 15,6 0-2-15,0-2-4 16,3 5 2-16,0-16-19 0,0 3 11 0,3-5-76 16,-6-1 47-16,6-4-175 31,3 4 119-31,0 1-92 0,2 7 107 15</inkml:trace>
  <inkml:trace contextRef="#ctx0" brushRef="#br0" timeOffset="37892.3783">3952 4612 324 0,'-3'16'123'0,"3"-16"-95"0,-3 37 27 0,-3-24 34 15,12 0-51-15,-6 6 31 16,0-4-41-16,0 4 16 16,0 0-26-16,0-9 15 15,3 1-19-15,3-6 10 16,6 0-14-16,-3-13 4 16,2 6-9-16,1-9 0 15,6 3-3-15,-9-5-4 16,0 5 1-16,-3-5 1 15,3 5 0-15,-3-3 2 16,0 9-1-16,0-6-1 16,3 8 1-16,-9 0-6 15,6 2 3-15,-6 6-21 0,3 3 13 0,-3 2-80 16,3 3 50 0,-3-3-198-16,3 0 132 0,-3-2-107 15,6-3 124 1</inkml:trace>
  <inkml:trace contextRef="#ctx0" brushRef="#br0" timeOffset="38357.3995">4169 4807 148 0,'0'8'55'0,"0"-8"-43"0,0 22 54 0,0-12 54 16,3-2-63-16,-3 11 41 15,3-1-59-15,-3 9 28 16,0-1-39-16,0 3 16 15,0 0-26-15,0 0 15 16,0 0-19-16,0-2 8 16,0-6-13-16,0-2 8 15,6-3-9-15,-3-6 0 16,0 1-5-16,-6-11 0 16,3-3-1-16,-3-10-2 15,0 0 1-15,0-14-6 16,3 6 3-16,0-16-8 15,6 5 6-15,0-13-10 16,6 3 9-16,9-14-12 16,-6 9 10-16,5-9-1 15,1 8 5-15,3 3 2 16,-3 11 1-16,-6 5 6 16,3 13-3-16,-1 8 8 0,-8 13-7 15,0 9 10-15,-3 12-8 16,-6 1 5-16,0-1-6 0,-3 6 4 15,0-6-5-15,-6 9 2 16,0 2-3-16,-2-11-11 16,5-2 5-16,-3-3-90 15,3-8 51-15,0-7-61 16,3 2 58-16</inkml:trace>
  <inkml:trace contextRef="#ctx0" brushRef="#br0" timeOffset="38630.2362">4574 4321 452 0,'0'10'170'0,"0"-10"-132"0,9 40 13 16,-6-27 19-1,6 0-42-15,-9 14 24 16,0 5-31-16,0 7 2 15,0 9-13-15,-6 7 0 16,3-7-6-16,-3 2 7 16,3-7-7-16,-6-6-6 15,6-6 1-15,-3-12-51 16,6 2 29-16,-3-13-154 0,6 3 99 0,-6-11-81 16,0 0 92-16</inkml:trace>
  <inkml:trace contextRef="#ctx0" brushRef="#br0" timeOffset="38795.9484">4553 4612 480 0,'6'-14'178'0,"-6"14"-138"0,18-5 15 0,-12 3 5 15,0 4-37-15,3-4 0 16,0 2-14-16,3-3-4 16,2 6-3-16,10-3-8 15,-3 2 3-15,0-2-85 16,0 5 49-16,-3-5-62 15,-4 0 59-15</inkml:trace>
  <inkml:trace contextRef="#ctx0" brushRef="#br0" timeOffset="39077.7445">4985 4471 416 0,'-3'-2'154'0,"3"2"-120"0,-3 2 6 16,-3 1 15-1,6 0-33-15,-6 5 22 16,0 2-25-16,-3 9 16 16,6-3-20-16,-3 10 12 15,3 1-16-15,0 2 12 16,6 0-13-16,-3 0 10 0,9 0-11 0,-9-3 8 16,6 1-9-16,-3-3 0 15,0 0-5-15,-3-3 0 16,0-5-1-1,-6-3-19-15,3 0 9 0,-6-2-98 16,3 2 58-16,-9 0-58 16,0 6 60-16</inkml:trace>
  <inkml:trace contextRef="#ctx0" brushRef="#br0" timeOffset="40339.0968">1919 4876 172 0,'0'-2'66'0,"0"2"-52"0,0-6 41 15,0 4 40 1,0 4-51-16,0-2 14 15,3 0-35-15,-3 0 15 16,3 0-22-16,-3 3 25 16,0 0-23-16,0-1 13 15,0 6-18-15,-3 3 8 16,3 5-12-16,-3 7 8 16,3 4-9-16,-9 18 9 0,0-3-10 15,-9 11 5-15,6-5-7 16,-6 7-2-16,3-2-2 0,-5 13-1 15,5-5 0 1,0 8 2-16,-3-8-1 0,0-3 2 16,6-5-2-16,0 0 4 15,0-8-3-15,-6 3 8 16,10-9-6-16,-4-2 5 16,6 0-5-16,0-5 0 15,0-3-2-15,3-2 1 16,3-4-2-16,0-7-1 15,3 3 1-15,3-3 1 16,-3-3-1-16,6-2-1 16,0-1 1-16,2-2-1 15,1 0 0-15,6-3 0 16,3 1 0-16,-3-6 0 16,6 2 0-16,3-4 2 15,-4 2-1-15,4-6-1 16,-3 4 1-16,3-4-1 15,-6-2 0-15,-7 3 2 16,4-3-1-16,0 0 4 16,-6 6-3-16,-3-6 1 15,0 5-1-15,-6-5-2 16,6 0 1-16,-9-5-6 16,0 2 3-16,0-2-6 15,0 3 5-15,0-4-3 16,0 6 3-16,0-2-2 15,3 4 2-15,-3-1-2 0,0 1 2 0,0 1 2 16,6 2 1-16,-3 3 2 16,6 3-1-16,0 2 10 15,0 3-5-15,2 5 12 16,-2 1-10-16,-6 2 9 16,6-1-9-16,-9 1 4 15,3 3-7-15,-3-3 2 16,0 0-4-16,-3-1 5 15,3-1-5-15,0-4-36 16,-6 1 17-16,0-1-123 16,6 1 77-16,-9-3-62 15,4 0 73-15</inkml:trace>
  <inkml:trace contextRef="#ctx0" brushRef="#br0" timeOffset="44843.0349">2407 5779 244 0,'0'7'93'0,"0"-7"-72"0,0 6 9 0,-6 2 19 16,6-6-29-1,-3 12 27-15,0 1-28 0,-6 9 21 16,3 5-23-16,-6 6 16 15,9-1-19-15,-12 3 12 16,9-2-15-16,-8-1 15 16,8-5-16-16,-3-5 13 15,0-3-13-15,0-5 10 16,6-3-11-16,-3-5 6 16,6 0-8-16,-3-8 0 15,3 3-4-15,0-14 0 16,3 3-1-16,3-16-2 15,-3 1 1-15,6-12-1 16,0-2 0-16,-3-8 0 16,3 8 0-16,-1-8 0 15,4 8 0-15,3-8 2 16,-6 11-1-16,3-9-3 16,3 9 1-16,0-6-1 15,-3 11 0-15,-3-3 4 16,3 9-1-16,-1 1 2 15,1 9-2-15,-3 5 6 16,6 8-4-16,-3 6 6 16,-3 7-6-16,0 8 12 15,3 5-8-15,-3 4 10 16,3-4-10-16,-9 3 7 16,3-2-7-16,-3 7 2 15,6-2-5-15,-9 7 9 16,0-2-7-16,0 6-3 0,0-6-2 15,0-3-12-15,0-2 6 16,-6-3-36-16,3 0 23 0,0-10-87 16,3 2 59-16,-9-3-35 15,9-2 48-15</inkml:trace>
  <inkml:trace contextRef="#ctx0" brushRef="#br0" timeOffset="45101.0459">2321 5908 368 0,'3'-16'140'0,"-3"16"-109"0,14-13 18 0,-5 8 28 16,0 2-45-16,6-5 32 16,3 0-38-16,3-2 13 15,0 2-23-15,0-3 2 16,2 3-10-16,1-2-5 15,0 4-2-15,0-2-12 16,-3 6 6-16,-1-4-62 16,1 6 37-16,0 0-194 15,-3 0 124-15,-6 0-108 16,0 3 120-16</inkml:trace>
  <inkml:trace contextRef="#ctx0" brushRef="#br0" timeOffset="45414.1032">2812 5501 376 0,'-6'-8'140'0,"6"8"-109"0,-3-6 11 0,0 6 15 15,6 6-35-15,-3-1 25 16,0 6-27-16,0 10 16 15,0 5-21-15,0 9 14 16,0-1-16-16,0 3 8 16,0 3-12-16,-3 2 0 15,3 0-6-15,-6 9 3 16,3-1-4-16,-3-5-3 16,3-5 0-16,-3-6-41 15,6-7 23-15,-3-4-98 16,3 1 65-16,-3-16-43 15,3 0 56-15</inkml:trace>
  <inkml:trace contextRef="#ctx0" brushRef="#br0" timeOffset="45608.9184">2690 5868 328 0,'0'-13'123'0,"0"13"-95"0,3-8 31 0,3 3 34 15,-3 5-52-15,6-5 20 16,-1 2-37-16,4-5 5 15,-3 3-18-15,6-3-4 16,0 5-4-16,0-2-20 16,3 2 9-16,0 1-74 15,2 2 46-15,-8 0-49 16,6 2 49-16</inkml:trace>
  <inkml:trace contextRef="#ctx0" brushRef="#br0" timeOffset="45924.1985">2946 5863 228 0,'3'5'88'0,"-3"-5"-69"0,0 8 35 0,0 0 38 15,0-2-50-15,-3 4 31 16,3 3-44-16,-3 1 29 16,6 2-33-16,-3-1 20 15,3 1-26-15,0-5 18 16,9-1-21-16,-4-7 21 15,-2 0-22-15,9-9 6 16,-6-1-12-16,3-9 8 16,0 2-10-16,-3-4 12 15,0 5-11-15,-9-6-2 16,3 9-3-16,-6-12-3 16,3 12 1-16,-9-3-15 15,-3 5 8-15,3 0-52 16,-3 2 32-16,3 4-102 0,0 4 72 15,0 1-42-15,6 5 56 16</inkml:trace>
  <inkml:trace contextRef="#ctx0" brushRef="#br0" timeOffset="46508.6692">3115 5927 332 0,'0'21'123'0,"0"-21"-95"0,0 34 18 0,0-21 30 16,0-2-44-16,0 2 34 15,0 3-39-15,0-3 21 16,0-2-27-16,-6-6 13 16,6 1-20-16,-3-9 1 15,6 0-9-15,-3-7-1 16,6-1-3-16,-6-10-2 15,9 2 1-15,3-10-1 16,-3 5 0-16,0-7 0 16,6 10 0-16,3-11-5 15,-6 13 3-15,0 1-1 16,2 7 1-16,-2 3 2 16,0 6 0-16,-6 7 2 15,6 3-1-15,-12 5 2 16,6 3-2-16,-3 0 6 15,0 5-4-15,-3-5 8 0,3-3-7 16,-3-5 12-16,6 0-9 0,-6-8 1 16,9 0-5-16,-3-11-6 15,3 3 1-15,3-7 1 16,3 1 1-16,-4-7 0 16,7 5 0-16,-9 0 0 15,6 6 0-15,-3-1 0 16,3 6 0-16,-12 5-3 15,6 3 2-15,-6 2-1 16,3 5 0-16,-6 4 0 16,3 2 0-16,-6 7 4 15,3 4-1-15,0-3-34 16,0-3 19-16,0-3-97 16,0-2 62-16,0-3-38 15,0-5 51-15</inkml:trace>
  <inkml:trace contextRef="#ctx0" brushRef="#br0" timeOffset="46719.9232">3565 5747 456 0,'-3'-3'170'0,"3"3"-132"0,0 16 16 16,0-8 12-1,0 3-40-15,-6 2 10 16,3 3-22-16,0 5 0 15,3 3-8-15,-9 7-5 0,9-2-2 0,-6 1-56 16,6-4 30-16,-3-5-144 16,3-5 94-16,-3-8-69 15,6-3 85-15</inkml:trace>
  <inkml:trace contextRef="#ctx0" brushRef="#br0" timeOffset="46885.4813">3571 5612 416 0,'-9'-27'154'0,"9"27"-120"0,0-13-7 0,0 8-13 15,3 5-12-15,-3-3-28 16,6 3 14-16,-6 3-153 16,3 5 90-16,3 8-100 15,0 0 101-15</inkml:trace>
  <inkml:trace contextRef="#ctx0" brushRef="#br0" timeOffset="47198.6428">3800 5763 312 0,'0'-3'118'0,"0"3"-92"0,-3 3 28 0,0-3 39 16,3 2-52-16,-6 1 29 15,3 2-42-15,-6 3 16 16,0 3-26-16,-3 5 13 16,3 2-18-16,-3 6 8 15,7 2-12-15,-1 6 8 16,0-5-9-16,3-4 2 16,6 1-6-16,-3-5-2 15,6-3-1-15,5 0-4 16,4-1 2-16,0-7 1 15,3-2 0-15,3-6-51 16,0 0 28-16,3-11-37 16,2 3 34-16</inkml:trace>
  <inkml:trace contextRef="#ctx0" brushRef="#br0" timeOffset="47855.5843">4214 5853 320 0,'0'-6'121'0,"0"6"-95"0,0 0 25 15,0 0 29 1,0 0-46-16,0 0 31 16,6 6-39-16,-6 2 17 15,3 5-25-15,-3 11 8 16,0-6-15-16,0 3 3 15,0 3-9-15,-3 0 2 16,3-3-4-16,0-2-8 0,-6-4 2 0,0-1-71 31,6-4 40-31,-3-4-52 16,3-4 50-16</inkml:trace>
  <inkml:trace contextRef="#ctx0" brushRef="#br0" timeOffset="48012.9295">4285 5617 388 0,'0'-32'145'0,"0"32"-112"0,3-16-3 0,-3 11-10 16,0 3-15-16,0-6-45 16,3 5 22-16,0-2-31 15,3 2 28-15</inkml:trace>
  <inkml:trace contextRef="#ctx0" brushRef="#br0" timeOffset="48416.5343">4351 5903 280 0,'0'18'104'0,"0"-18"-81"0,0 19 34 16,0-14 32-1,0 3-49-15,-6-3 34 16,6 3-45-16,-3-5 25 16,3 0-31-16,-3-6 8 0,3 0-19 0,-3-5 7 15,6 0-11 1,-3-5 4-16,3 3-7 0,-3-6 0 16,3 3-3-16,3-14-2 15,3 6 1-15,2-6 1 16,-5 6-1-16,6-2 2 15,0 4-2-15,0 0 4 16,0 6-3-16,0 5 1 16,3 6-1-16,-9 4-2 15,9 4 1-15,-12 4 1 16,6 3-1-16,-6 3-3 16,2 0 1-16,-5 5-39 15,0 0 22-15,0 3-101 16,0-3 67-16,0-2-48 15,3-3 58-15</inkml:trace>
  <inkml:trace contextRef="#ctx0" brushRef="#br0" timeOffset="48746.6282">4663 5665 356 0,'-9'-6'134'0,"9"6"-104"0,-6 3 23 15,3-3 19 1,3 3-42-16,-6-1 19 16,6 6-29-16,-3 0 11 0,6 3-18 0,-3 2 10 15,0 3-13-15,0 0 10 16,0 0-11-16,0 2 8 16,0 3-9-16,-3 3 17 15,3 0-13-15,-3 0 7 16,0 0-11-16,-3-3-7 15,6 3-1-15,-11 2-7 16,5 1 4-16,-6-6-16 16,6-3 10-16,-3-5-73 15,3 1 46-15,-3-12-190 16,6 1 126-16,0-16-97 16,6 0 115-16</inkml:trace>
  <inkml:trace contextRef="#ctx0" brushRef="#br0" timeOffset="49002.6769">4785 5368 380 0,'-3'-10'143'0,"3"10"-112"0,9-5 19 16,-9 5 25-1,6 2-44-15,-6 3 28 16,3 3-36-16,0 14 15 15,0 1-22-15,0 20 4 16,0-4-11-16,-6 12 1 16,3-4-6-16,-3 4 0 0,0-6-2 0,-3 2-10 15,6-4 4-15,-12-1-71 16,9-2 41 0,-3-3-52-16,0-14 50 0</inkml:trace>
  <inkml:trace contextRef="#ctx0" brushRef="#br0" timeOffset="49199.3069">4729 5789 384 0,'9'-21'145'0,"-9"21"-112"0,8-11 27 0,-5 3 30 16,3 6-52-16,0-6 11 15,3 3-31-15,0-6-1 16,0 6-11-16,0-9-34 15,0 6 15-15,3 1-150 16,0-1 91-16,0 0-94 16,0 2 96-16</inkml:trace>
  <inkml:trace contextRef="#ctx0" brushRef="#br0" timeOffset="49481.5548">4931 5800 340 0,'-3'13'129'0,"3"-13"-100"0,0 16 18 16,0-11 31-16,0 3-45 0,-6-3 38 15,12 3-42-15,-6-2 23 16,0-1-30-16,0-5 10 16,0 2-18-16,0-7 7 15,0 3-12-15,0-6 2 16,0 0-7-16,0-6-4 15,0 4-1-15,3-9 1 16,3 3 0-16,0-7-7 16,3 4 4-16,0-10-76 15,0 5 44-15,3-5-55 16,6 5 52-16</inkml:trace>
  <inkml:trace contextRef="#ctx0" brushRef="#br0" timeOffset="49948.1254">5125 5657 312 0,'-3'5'118'0,"3"-5"-92"0,-3 5 17 16,0 1 27-1,3 2-40-15,-3 5 34 16,0 3-37-16,-3 2 21 15,6 1-27-15,-3 2 10 16,3 0-17-16,-6 0 9 16,6 0-13-16,0-2 10 15,6-3-11-15,-6-6 11 0,6 4-12 16,3-12 7-16,0-2-8 0,2-5 2 16,4 2-5-16,-3-15 5 15,6 5-6-15,-3-6-10 16,0 3 4-16,-3-2-6 15,0-3 5-15,-3-1 2 16,2 9 2-16,-5 0 6 16,0 5-3-16,-3 5 1 15,0 6-2-15,-3 5-8 16,0 5 3-16,-3 6 1 16,3-1 2-16,-3 3-7 15,0 3 4-15,0 0-27 16,3-3 16-16,0 0-80 15,6-2 53-15,-3-9-143 16,3 1 103-16,3-11-62 16,0-3 84-16</inkml:trace>
  <inkml:trace contextRef="#ctx0" brushRef="#br0" timeOffset="50189.7069">5440 5691 388 0,'-12'-2'145'0,"12"2"-112"0,-12 15 19 15,6-4 20 1,3-3-43-16,-9 5 25 16,3 3-33-16,-2 5 13 15,2 0-19-15,-3 6 5 16,6 2-12-16,-3 5 2 0,6-5-6 0,-3-2 2 16,6-1-3-16,0-4-6 15,6-7 1-15,0-9-56 16,6-1 31-16,-3-13-193 15,6 0 122-15,-1-8-110 16,4-5 121-16</inkml:trace>
  <inkml:trace contextRef="#ctx0" brushRef="#br0" timeOffset="50430.7208">5601 5360 440 0,'-3'-5'165'0,"3"5"-129"0,3 16 4 0,-3-5 11 16,3-3-33-16,-3 18 30 15,0 6-28-15,-3 7 12 16,3 4-18-16,-3-4 3 16,0-1-10-16,-3-1 0 15,3 0-4-15,-6 5-30 16,0-2 14-16,-3-3-89 15,3-6 56-15,-3 1-39 16,3-3 49-16</inkml:trace>
  <inkml:trace contextRef="#ctx0" brushRef="#br0" timeOffset="50609.817">5479 5792 448 0,'9'-16'167'0,"-9"16"-129"0,18-5 8 0,-16 2 2 15,4 3-31-15,0-5-6 16,6 2-7-16,3-5-43 16,0 5 21-16,0-5-193 15,-6 3 116-15,3-5-120 16,3 2 124-16</inkml:trace>
  <inkml:trace contextRef="#ctx0" brushRef="#br0" timeOffset="50804.338">5702 5723 372 0,'-3'13'140'0,"3"-13"-109"0,-6 19 31 0,3-14 37 16,6 3-57-16,-6 0 21 15,3 5-39-15,-3 3 0 16,0 0-14-16,-3-3 0 16,6 0-6-16,-6 1-9 15,6 1 3-15,-6-1-48 16,6-6 27-16,-3-6-100 15,3 1 69-15,-3-8-45 16,6 5 58-16</inkml:trace>
  <inkml:trace contextRef="#ctx0" brushRef="#br0" timeOffset="50954.0596">5720 5482 340 0,'-3'-8'126'0,"3"8"-98"0,-6 0-8 0,3 0-21 16,6 6-4-1,-3-1-124-15,0 3 71 0,0 0-90 16,0 2 84-16</inkml:trace>
  <inkml:trace contextRef="#ctx0" brushRef="#br0" timeOffset="51209.0723">5711 5792 260 0,'-3'18'96'0,"3"-18"-75"0,-3 21 32 0,3-15 37 16,3 2-50-16,-3 0 32 16,0 0-43-16,3-3 29 15,3 3-33-15,6-8 26 16,-3 2-29-16,3-10 13 16,2 3-20-16,1-8 5 15,-3 5-12-15,-3-5 2 16,0 5-6-16,-6-5-9 15,3 5 3-15,-6-16-59 16,3 8 33-16,-6-5-155 16,3 2 101-16,-3 1-78 15,6 5 93-15</inkml:trace>
  <inkml:trace contextRef="#ctx0" brushRef="#br0" timeOffset="51553.7352">5907 5794 356 0,'6'6'132'0,"-6"-6"-103"0,3 5 34 0,-3-5 36 16,0 0-56-16,0-3 22 15,3 3-40-15,-3-2 4 16,3 2-17-16,0-8 0 16,6 2-8-16,0-7 0 15,3 0-2-15,3-6-4 16,0 4 1-16,6-9 1 15,5 5 0-15,-11 6 0 16,3 5 0-16,-6 8 4 16,-3 8-2-16,-6 5 6 15,3 6-5-15,-3 5 3 16,0 2-3-16,-3 3 11 0,0-2-7 16,-3-1-6-1,3-2-1-15,-3-3-46 16,6 3 24-16,-3-8-127 15,3-3 83-15,-6-2-79 16,3-4 84-16</inkml:trace>
  <inkml:trace contextRef="#ctx0" brushRef="#br0" timeOffset="53431.1832">597 3979 152 0,'6'-5'57'0,"-6"5"-44"0,3-5 36 15,-3 2 37 1,0 6-46-16,0-6 16 16,0 3-34-16,0 0 9 15,0 0-17-15,0 0 3 16,6 3-10-16,-6-1 11 15,0 6-10-15,3 6 18 16,6-4-14-16,-9 11 13 16,3 6-14-16,-3 5 8 0,6 2-11 15,-6 14 4 1,0-3-7-16,-6 5 4 0,6-5-5 0,-3 8 7 16,-3-3-7-16,0 11 8 15,-3 0-8-15,0 7 1 16,6-12-3-16,-12 8 1 15,12-6-2-15,-9 13 10 16,4-13-5-16,-1 14 5 16,-3-11-6-16,3 2 4 15,-3-13-5-15,3 11 0 16,0-8-2-16,-3 13 1 16,3-2-2-16,-3 5 2 15,3-11-2-15,0 3 2 16,0-8-2-16,1 7 2 15,5-1-2-15,-6 9-1 16,6-4 1-16,-6-3 1 16,9-6-1-16,-9 1 2 15,9-8-2-15,-3 7-1 16,3-5 1-16,-6 9-1 16,6-6 0-16,-3 7 0 15,6-7 0-15,-6-2 0 16,3-6 0-16,0 2 0 15,-6-2 0-15,3 5 0 16,3-2 0-16,-9 2 2 16,9-2-1-16,-3-3 2 0,3-5-2 0,-9-3 2 15,9-3-2-15,-6-2 2 16,6-6-2-16,-3 1-3 16,3-3 1-16,-9-1 1 15,9 1 0-15,-3 0 0 16,3 0 0-1,-9-3 2-15,9 0-1 0,0 0-1 16,0 0 1-16,0-2-1 16,3-3 0-16,3 0 0 15,-3-3 0-15,6 0 0 16,0 0 0-16,3-2 2 16,6-3-1-16,3-5-1 15,0 2 1-15,8-2-1 16,1-1 0-16,0-2 0 15,3 0 0-15,-10 0 0 16,4 0 0-16,-6 0 0 16,0 0 0-16,-3-2 0 15,3 2 0-15,-13-6 2 16,4 4-1-16,0-6 2 16,6 2-2-16,-9-4 2 15,0 4-2-15,-6-4-1 16,6 2 1-16,-9-3-4 15,0 3 2-15,0-2-1 16,0 2 0-16,0-3 2 0,0 3 0 16,0-2 0-16,0 2 0 15,0-3-3-15,0 6 2 16,0-6-1-16,3 6 0 0,3-5 2 16,0 4 0-16,3-2 0 15,0 6 0-15,3-4 0 16,2 4 0-16,-2 2 4 15,0 5-2-15,0 0 8 16,6 3-6-16,-9 3 8 16,3 2-8-16,-3 0 8 15,0 6-8-15,0-3 3 16,-6 0-4-16,-3-1 0 16,3 4-1-16,-6-3-2 15,3-3 1-15,0-2-41 16,0 2 22-16,-3-3-125 15,-3 4 80-15,3-4-70 16,3 4 77-16</inkml:trace>
  <inkml:trace contextRef="#ctx0" brushRef="#br0" timeOffset="54452.1989">1413 7104 176 0,'3'-11'68'0,"-3"11"-52"0,9-7 28 0,-6 1 37 16,3 4-44-16,-3-9 27 16,3 3-38-16,-4-10 21 15,7 4-27-15,-9-9 27 16,3 4-27-16,3-7 17 16,-6 2-22-16,0-5 3 15,3 7-10-15,-6-1 6 16,3 4-8-16,-6 1 3 15,3 7-5-15,-8 0-2 16,2 1-1-16,-6 5 1 16,9 2-1-16,-12 6 2 15,6 2-2-15,-3 11 4 16,3 0-3-16,-3 5 6 16,6 0-5-16,0 5 6 15,3 1-6-15,1 2 8 16,5-3-7-16,0 1 10 15,3-1-8-15,5 1 3 16,-5-1-5-16,3 3 2 16,3-2-3-16,-3 5 7 15,3-1-6-15,-3 4 5 0,-3 2-5 16,-3-3 2-16,0-5-3 0,-3 0 3 16,3 0-4-16,-9-5 1 15,-3 0-1-15,-3-3-8 16,6 0 3-16,-5-2-47 15,2-3 27-15,-3 0-100 16,3 0 69-16,0-8-42 16,3-1 56-16</inkml:trace>
  <inkml:trace contextRef="#ctx0" brushRef="#br0" timeOffset="54886.8857">1559 7244 264 0,'6'-2'101'0,"-6"2"-78"0,0 2 11 15,-6 1 25 1,6 0-34-16,-3 2 28 15,-3 3-31-15,0 0 18 16,6 2-24-16,-6 4 21 16,6 1-22-16,-3 4 19 15,3 2-19-15,0 0 14 0,9-2-16 16,-9-3 10-16,6 0-13 0,0-6 15 16,3 1-15-16,-3-9 16 15,2 1-16-15,1-11 11 16,0 3-12-16,0-11 0 15,0 3-6-15,-6-6-8 16,6 3 2-16,-9-5 1 16,0 3 2-16,-6-4-5 15,3 4 3-15,-6-3-56 16,0 5 31-16,-6 3-155 16,1 7 100-16,-1 4-82 15,-3 2 95-15</inkml:trace>
  <inkml:trace contextRef="#ctx0" brushRef="#br0" timeOffset="55353.2406">2011 7064 288 0,'9'-34'107'0,"-9"34"-83"0,3-32 21 0,-3 16 29 16,3 6-42-16,-3-14 24 16,0 5-33-16,-3-7 21 15,0 7-25-15,-3-2 12 16,3 5-18-16,-6-2 6 15,0 7-11-15,-3 1-2 16,6 4-4-16,-6 1 5 16,3 10-4-16,-2 9 10 15,2 2-7-15,-3 7 8 16,9 1-8-16,-6 5 10 16,3 0-9-16,-3 16 5 15,3 3-7-15,-3 10 4 16,0 0-5-16,-3 9 0 15,6-7-2-15,-6-1-6 16,9-6 2-16,-6-3-43 16,1-8 25-16,-4-2-105 15,6-6 70-15,-3-7-48 16,6-4 60-16</inkml:trace>
  <inkml:trace contextRef="#ctx0" brushRef="#br0" timeOffset="55550.0696">1728 7408 456 0,'0'-18'170'0,"0"18"-132"0,18-13 16 15,-15 5 10 1,6 5-39-16,6-10 3 0,3 2-17 16,3-5-2-16,5 6-6 0,-5-3-11 15,0 2 5-15,0 0-70 16,0 3 40-16,3 0-48 15,-1 3 47-15</inkml:trace>
  <inkml:trace contextRef="#ctx0" brushRef="#br0" timeOffset="56313.4698">2255 6919 252 0,'0'-21'96'0,"0"21"-75"0,-6-16 14 15,3 11 21 1,6 2-33-16,-6-2 25 15,3 5-28-15,-3 0 20 16,3 5-23-16,-9 8 27 16,9 6-25-16,-6 10 21 15,6 2-23-15,-3 9 12 16,3-3-18-16,-3 11 8 16,3-3-11-16,-9 5 2 0,9-2-6 15,-8 2-2-15,8-8-1 16,-12-2-39-16,12-6 21 15,-9-7-118-15,3-3 74 16,0-8-57-16,6-1 69 16</inkml:trace>
  <inkml:trace contextRef="#ctx0" brushRef="#br0" timeOffset="56525.6478">2082 7242 408 0,'-5'-11'151'0,"5"11"-118"0,14-3 9 0,-11 3 12 16,6 3-33-16,0-3 10 15,0 0-19-15,3 0 0 16,-3 0-7-16,12-3-40 16,-6 3 18-16,6-5-151 15,2 5 92-15,1-3-90 16,0 6 95-16</inkml:trace>
  <inkml:trace contextRef="#ctx0" brushRef="#br0" timeOffset="57004.5476">2407 7149 332 0,'-12'3'123'0,"12"-3"-95"0,0 13 7 0,0-8 16 16,0 3-31-1,-6 3 29-15,6-1-29 0,-3 1 14 16,3 2-19-16,0-2 7 16,0-1-13-16,0-2 4 15,9 3-8-15,-6-11 7 16,9 2-8-16,-3-7 5 16,3-3-5-16,-3-2 0 15,3 2-2-15,-4-6 1 16,1 4-2-16,-3-3-1 15,6 2 1-15,-9-2-1 16,3 5 0-16,0 0-3 16,0 5 2-16,-3 3 3 15,3 3-1-15,0 2 8 16,0 6-5-16,3 2 12 16,0 3-9-16,-6 0 14 15,6 0-12-15,0-3 11 16,-3 0-11-16,3-8 6 15,5-2-8-15,-2-8-4 16,-3-3-2-16,3-5-4 16,6-1 2-16,-6-4 3 15,0 5-1-15,0-8-36 16,3 5 19-16,-3-8-99 16,2 5 64-16,1-5-46 15,-6 9 56-15</inkml:trace>
  <inkml:trace contextRef="#ctx0" brushRef="#br0" timeOffset="57455.752">2972 7038 344 0,'0'-5'129'0,"0"5"-100"0,-8 2 15 0,2 1 27 16,3 0-41-16,-9 2 28 16,3 3-35-16,-9 2 15 15,6 4-22-15,0 1 7 16,-3 4-14-16,3 2 8 16,3 3-9-16,0-3 4 15,3 0-7-15,6-2 7 16,0-3-8-16,3-6 12 15,3-2-9-15,6-8 5 16,-3 0-7-16,3-8 0 16,3 3-3-16,0-8 1 15,-6 5-2-15,3-5-1 16,-3 2 1-16,-6 0-1 16,6 4 0-16,-6-1 0 15,3 2 0-15,-6 1 4 0,3 5-2 16,-3 0-10-1,0 5 5-15,0 3-52 0,0 3 30 16,0 2-95-16,5 0 67 16,-5 0-42-16,6 1 56 0</inkml:trace>
  <inkml:trace contextRef="#ctx0" brushRef="#br0" timeOffset="57725.396">3095 7162 384 0,'0'6'145'0,"0"-6"-112"0,0 15 16 0,-6-9 29 16,6 2-46-16,-3-3 32 15,3 0-38-15,-9-2 19 16,9 2-25-16,-9-5 4 16,9 0-14-16,-3-8-6 15,3 3-2-15,0-8-5 16,3 5 2-16,3-8 1 15,0 5 0-15,0-7-11 16,3 2 6-16,-1-5-56 16,4 2 34-16,0-2-103 15,6 3 73-15,-12 2-44 16,9 8 58-16</inkml:trace>
  <inkml:trace contextRef="#ctx0" brushRef="#br0" timeOffset="58129.922">3202 7157 368 0,'15'0'137'0,"-15"0"-106"0,20-3 21 0,-11 1 25 16,-3 4-44-16,9-4 21 15,-3-1-32-15,6-5 12 16,3 0-19-16,-6-5 7 16,2 5-13-16,1-8 6 15,-9 6-8-15,3-6 2 16,-3 5-5-16,-9-2 2 15,0 5-3-15,-6-5-4 16,3 5 0-16,-12 5 1 16,3 6 0-16,-2 5 0 15,5 2 0-15,-3 4 6 16,3 1-3-16,-6 4 6 16,9 2-6-16,-3 0-5 15,9 3 0-15,0 5 14 16,0-2-6-16,9-6 17 15,-3 0-13-15,9 0 2 16,0-2-7-16,2-11-1 16,1-3-2-16,12-8-6 15,-6 3 2-15,3-10-39 16,0 2 23-16,-4-3-120 16,-2 3 76-16,-6-2-63 15,0 4 72-15</inkml:trace>
  <inkml:trace contextRef="#ctx0" brushRef="#br0" timeOffset="59240.5428">4077 7038 212 0,'6'-13'82'0,"-6"13"-64"0,9-11 20 0,-3 6 21 16,-3 2-34-16,0-5 17 16,3 6-25-1,-4-4 22-15,4 4-23 0,-6-4 19 16,0 6-20-16,0-2 12 16,0 4-16-16,-6-2 10 15,4 6-12-15,-4-1 4 16,3 3-8-16,0 0 7 15,-3 0-8-15,0 0 8 16,6 0-8-16,-3 0 14 16,6 0-10-16,-3-1 14 15,6 4-13-15,0-3 16 16,3 3-15-16,-4-1 13 16,4 1-13-16,-3 2 10 15,0 0-11-15,-6-2 8 16,3 2-9-16,-6 0 2 15,0 0-6-15,-6 6 0 16,0-1-2-16,-5 1-8 16,2 2 3-16,-3-5-60 15,3 0 34-15,0-3-120 16,6-2 84-16,3-9-53 16,3-2 69-16</inkml:trace>
  <inkml:trace contextRef="#ctx0" brushRef="#br0" timeOffset="59585.7266">4240 7099 316 0,'3'5'121'0,"-3"-5"-95"0,0 11 18 0,-3-6 33 16,3 3-44-16,-2 2 37 16,4 4-41-16,-2 2 19 15,3-1-28-15,3 1 11 16,-6 3-18-16,6-3 10 15,0 0-13-15,3-3 13 16,3-5-14-16,6-8 14 16,-6-3-14-16,6-13 11 15,3 3-11-15,-7-6 4 16,7 4-8-16,-6-7 2 16,0 7-4-16,-6-4 0 15,-3 3-1-15,-9-5-4 16,0 5 1-16,-9-2-19 15,3 4 11-15,-6 1-58 16,3 5 37-16,-2 3-202 16,2 5 128-16,0 0-129 15,3 5 135-15</inkml:trace>
  <inkml:trace contextRef="#ctx0" brushRef="#br0" timeOffset="59991.75">4654 6593 236 0,'9'-5'90'0,"-9"5"-70"0,3-5 26 0,-3 2 36 16,0 6-46-16,0-3 39 15,0 0-44-15,0 2 19 16,3 4-29-16,-3 2 15 16,0 2-21-16,-3 4 21 15,3 1-21-15,-3 7 15 16,3 1-17-16,-9 22 6 16,0 3-11-16,-6 8 9 15,9-6-10-15,-11 0 3 16,8-5-6-16,-3-5 2 15,3-6-3-15,0 1 3 16,3-4-4-16,-3 9-1 16,0 0 0-16,3-9-32 15,3 1 17-15,0-11-78 16,3-5 51-16,3-8-37 16,6 0 46-16</inkml:trace>
  <inkml:trace contextRef="#ctx0" brushRef="#br0" timeOffset="60441.929">4702 7107 332 0,'0'8'123'0,"0"-8"-95"0,-6 18 9 0,-3-10 29 16,9 3-40-16,-6 2 40 15,6 0-39-15,-6 0 20 16,0 3-27-16,0-3 8 15,3 1-16-15,-3-4 9 16,6 1-12-16,-3-3 6 16,3-3-8-16,-3-8 2 15,3 3-5-15,0-13-2 16,6 3-1-16,0-9-1 16,3 6 0-16,3-11 0 15,3 3 0-15,0-6 0 16,3 4 0-16,-1-4 0 15,-5 9 0-15,0 2 0 16,3 5 0-16,0 1 6 16,0 7-3-16,-3 6 8 15,0 5-7-15,-3 2 5 16,0 3-5-16,-3-2-2 16,3 2-1-16,-4-2 5 15,1 2-3-15,-3-5-1 16,3 3-1-16,0-6-30 15,0 3 16-15,0-3-83 16,0 0 54-16,0-5-55 16,0 3 56-16</inkml:trace>
  <inkml:trace contextRef="#ctx0" brushRef="#br0" timeOffset="62319.8305">1749 7755 220 0,'3'-8'85'0,"-3"8"-66"0,0-5 12 0,0 2 14 15,0 3-26-15,0-3 8 16,6 3-16-16,-6-2 5 16,0 2-9-16,0-3 13 15,3 6-11-15,-3-1 11 16,0 4-11-16,-3 2 19 16,3 5-15-16,0 5 20 15,-6 1-19-15,3 5 9 16,-6 2-14-16,-3 6 11 15,6-3-12-15,-6 3 5 16,3-3-8-16,-2 3 7 16,2-1-8-16,-3 1 10 15,3 0-8-15,-3 0 3 16,9-3-5-16,-6 3-2 16,3-3-1-16,-3-3 1 15,6-2-1-15,0-3 2 16,3 0-2-16,-6-2-1 15,12-3 1-15,-6-3 1 16,3-3-1-16,6-4-1 16,0 2 1-16,3-6 1 15,6 1-1-15,3-6-1 16,-1 3 1-16,1-5-1 16,3 2 0-16,3-2 2 15,-6 2-1-15,-3-2-1 0,2 2 1 16,-8-2-1-16,6 3 0 15,-6-6 4-15,-3 2-2 0,3-4 1 16,-3 2-1-16,-6-5-4 16,6 2 1-16,-6-5 1 15,3 6 0-15,-3-6-3 16,3 2 2-16,-6 1 1 16,0 5 0-16,3-2 0 15,0 2 0-15,3 0 0 16,2 5 0-16,-5 3 2 15,6 3-1-15,0 5 10 16,0 2-5-16,-3 6 12 16,3 3-10-16,-3-1 14 15,3 3-13-15,-6 1 9 16,6-4-10-16,-9 1 4 16,0-4-7-16,0 1 2 15,0-2-4-15,-9-1-4 16,6 0 0-16,-12-2-43 15,6 2 24-15,-6-3-164 16,3 4 102-16,-11-4-97 16,8 3 104-16</inkml:trace>
  <inkml:trace contextRef="#ctx0" brushRef="#br0" timeOffset="63280.0376">2243 8149 256 0,'0'-5'96'0,"0"5"-75"0,-6 3 21 0,3-1 25 31,6 3-37-31,-3 6 27 0,0 5-34 0,0 5 26 15,6 6-28-15,-6 4 16 16,3 4-22-16,-3-1 10 16,3-2-15-16,-6 2 6 15,3 1-9-15,-3 2 4 16,3 0-6-16,-9 0 2 16,3-3-4-16,0-5 3 15,-3-2-4-15,1-3 6 16,8-9-5-16,-12-7 1 15,12 0-2-15,-9-10 1 16,9-4-2-16,-9-10-5 16,9 1 2-16,-3-17-3 15,3 8 2-15,0-10-5 16,0 5 5-16,0-14-3 16,3 9 3-16,0-16-2 15,6 5 2-15,0-8-2 16,0 8 2-16,2-3 0 15,1 6 1-15,3-1 2 16,-3 12 0-16,0-4 0 16,6 9 0-16,-3-3 0 15,0 7 0-15,0 1 2 16,2 8-1-16,1 0 6 16,-3 8-4-16,0 5 6 15,0 8-6-15,-3 5 12 16,3 3-8-16,-12 2 10 0,6 3-10 15,-9 3 10-15,3 0-10 0,-6 5 5 16,0-3-7 0,-3 1 7-16,3-3-8 15,-6 2 3-15,0-5-4 0,-3-2-2 16,0-1 0-16,-9-4-26 16,12-1 14-16,-9-3-90 15,6 1 56-15,1-3-53 16,2 0 56-16</inkml:trace>
  <inkml:trace contextRef="#ctx0" brushRef="#br0" timeOffset="63744.8707">2419 8432 304 0,'3'0'112'0,"-3"0"-87"0,9-2 22 16,-3-1 20-1,-3 6-38-15,6-6 22 16,0 3-31-16,-1-5 18 16,4-1-22-16,0-4 7 15,0 5-13-15,3-9 3 16,-6 6-8-16,3-5 2 0,-3 3-4 0,-3-4 3 15,3 6-4 1,-9-2-1-16,6 5 0 0,-12-1-1 16,3 6 0-16,-6 0 0 15,6 6 0-15,-12 1 0 16,6 4 0-16,-6 2 4 16,6 3-2-16,-3 3 10 15,0 2-6-15,3 0 8 16,3 3-8-16,4 2 1 15,2-2-4-15,0 3 0 16,0-4-1-16,2-1 3 16,4-1-3-16,0-5-14 15,9-3 6-15,-3-8-101 16,6 3 59-16,-3-16-68 16,3 3 67-16</inkml:trace>
  <inkml:trace contextRef="#ctx0" brushRef="#br0" timeOffset="64045.7138">2815 7985 384 0,'-3'-8'143'0,"3"8"-112"0,0 3 8 16,0-1 22-1,0 4-37-15,0 4 31 16,3 6-32-16,-3 8 13 0,6 3-21 0,-6 7 7 16,0 3-13-16,0 8 4 15,0-5-8-15,-6-1 2 16,3-2-4-16,-3-2-11 16,0-4 5-16,-3-1-66 15,0-4 39-15,-3-2-180 16,6-3 117-16,-6-8-93 15,3 0 107-15</inkml:trace>
  <inkml:trace contextRef="#ctx0" brushRef="#br0" timeOffset="64228.3028">2681 8356 396 0,'9'-8'148'0,"-9"8"-115"0,21-8 13 16,-13 5 12-1,-2 3-35-15,9-5 7 16,-3-1-19-16,6-1-32 16,3 1 10-16,0-4-115 15,3 4 70-15,-4-2-69 16,1 3 72-16</inkml:trace>
  <inkml:trace contextRef="#ctx0" brushRef="#br0" timeOffset="64645.4457">2955 8382 284 0,'9'-3'107'0,"-9"3"-83"0,8-2 30 0,-5-1 33 16,6 0-49-16,0-5 22 15,-3 3-37-15,9-8 17 16,-6 5-24-16,6-10 12 15,0 4-17-15,0-7 6 16,3 5-10-16,-7-5 2 16,1 3-5-16,-6-4 2 15,-3 9-3-15,-6-3-2 16,-3 6 0-16,-6 4 1 16,4 6-1-16,-7 3 10 15,0 5-5-15,0 11 14 16,0-1-11-16,0 6 9 15,3 2-10-15,3 3 2 16,0 1-6-16,3-1 2 16,3-3-3-16,0-2 0 15,3 0-1-15,0 0-8 16,6-3 3-16,0-3-47 16,-3-2 27-16,3-5-115 15,3-1 76-15,3-7-56 16,-3-3 69-16</inkml:trace>
  <inkml:trace contextRef="#ctx0" brushRef="#br0" timeOffset="64886.2787">3095 8498 332 0,'-6'8'126'0,"6"-8"-98"0,-3 11 19 0,3-8 36 16,0 2-48-16,0-2 43 16,0 2-45-16,-6-5 21 15,6 0-32-15,0-5 8 16,6-1-18-16,-6-4 7 15,3-1-11-15,3-7-2 16,2 4-4-16,4-7-2 16,3 5 1-16,3-10-6 15,0 2 3-15,6-16-41 16,3 3 24-16,-7 3-100 16,-2 10 66-16,-3 0-49 15,3 11 59-15</inkml:trace>
  <inkml:trace contextRef="#ctx0" brushRef="#br0" timeOffset="65592.7705">3553 8194 256 0,'-3'-2'96'0,"3"2"-75"0,-6 0 17 16,3 0 16 0,3 0-31-16,0 0 11 15,-6 2-20-15,0 1 18 16,6-1-18-16,-6 1 24 15,6 2-22-15,-3 1 13 16,3 2-18-16,0 0 19 16,0 2-17-16,0 3 15 15,3 3-15-15,-3 0 12 0,3 0-14 0,-3 3 12 16,3-1-13 0,-3 1 8-16,0-4-10 15,-3 1 2-15,3 0-6 0,-6 0 5 16,0 0-6-16,-3-3-1 15,3 3-1-15,-3-3-19 16,3 3 10-16,-5-3-96 16,8 1 58-16,-9-4-65 15,9-2 64-15</inkml:trace>
  <inkml:trace contextRef="#ctx0" brushRef="#br0" timeOffset="65922.3399">3657 8297 332 0,'6'8'126'0,"-6"-8"-98"0,0 21 12 15,0-10 22 1,3 0-36-16,-3 2 27 16,0 3-31-16,0-3 24 15,6 3-26-15,-6-3 18 16,3 0-22-16,3-5 12 15,6 3-17-15,-6-9 12 16,3 4-13-16,6-9 8 16,-4 0-10-16,1-4-2 0,0 1-4 0,-3-7-6 31,0 5 2-31,-6-8 14 0,0 3-6 0,-9-6-3 16,3 6-1-16,-12-5-18 15,0 2 9-15,-5-3-56 16,2 9 34-16,-6-1-42 15,6 6 41-15</inkml:trace>
  <inkml:trace contextRef="#ctx0" brushRef="#br0" timeOffset="66328.3914">3895 8350 340 0,'-6'27'126'0,"6"-27"-98"0,-3 29 17 0,0-19 30 16,6-2-44-16,-6 0 44 15,3 0-44-15,-3-5 22 16,0 2-31-16,0-5 4 16,3 0-16-16,-6-5 3 15,12 0-8-15,-6-9 0 16,3 1-3-16,0-13 1 15,6 4-2-15,3-12-3 16,3 5 1-16,3-5 1 16,3 7 0-16,0 1-3 15,-1 7 2-15,1 9 1 16,-3 7 0-16,-3 8 4 0,-3 8-2 16,-3 6 4-16,-3-1-4 0,-6 4 4 15,3-1-4-15,-6 5-1 16,-3 3 0-16,3-5-30 15,-3-3 16-15,0-2-92 16,6-1 59-16,-3-4-49 16,3-1 55-16</inkml:trace>
  <inkml:trace contextRef="#ctx0" brushRef="#br0" timeOffset="66968.8571">4371 8221 236 0,'3'-11'88'0,"-3"11"-69"0,6-11 33 0,-6 6 30 16,3 3-44-16,-3-4 10 15,0 4-30-15,-3-4 12 16,3 6-17-16,-3-5 15 15,0 5-16-15,0 0 9 16,-3 8-12-16,1-3 6 16,2 6-8-16,-3 2 9 15,6 0-9-15,0 3 12 16,0 0-11-16,-6 0 9 16,12 2-9-16,-6 1 6 15,0-1-7-15,0 1 4 16,0-3-6-16,-6 2 2 15,6-2-4-15,-6-3 0 16,3 1-1-16,-6-4-15 16,6 1 7-16,-6-3-79 0,3 0 47 0,-3-6-52 15,0 1 51-15</inkml:trace>
  <inkml:trace contextRef="#ctx0" brushRef="#br0" timeOffset="67203.1604">4139 7948 424 0,'9'-10'159'0,"-9"10"-124"0,3 0 2 0,0 0 2 15,0 5-26-15,0 0 13 16,0 3-15-16,3 0 8 15,-6 3-11-15,3-1-7 16,0 3-1-16,-3 1-95 16,3-1 52-16,-3 3-73 15,3 2 66-15</inkml:trace>
  <inkml:trace contextRef="#ctx0" brushRef="#br0" timeOffset="68219.1555">4866 8020 160 0,'6'-14'63'0,"-6"14"-49"0,5-10 40 0,-5 4 34 15,0 4-47-15,0-6 14 16,0 5-34-16,0-5 7 15,0 6-16-15,0-4 16 16,0 6-16-16,0 3 27 16,0 5-22-16,0 5 22 15,0 3-22-15,-8 13 14 16,5 3-18-16,-3 10 6 16,3-2-11-16,-6 8 4 15,9-6-7-15,-9-5 11 16,6-3-9-16,-3-7 10 15,3-3-10-15,-3-9 5 16,6 1-7-16,-6-8 2 16,6-2-4-16,-3-12-2 15,3 1 0-15,-3-16-12 16,6 2 6-16,-3-18-18 16,6 5 13-16,3-15-7 15,-3 7 11-15,3-10-4 16,0 10 6-16,0-10-9 15,3 8 8-15,-4-6 2 16,4 11 2-16,-3 0 12 16,0 8-6-16,0 8 6 15,0 7-6-15,0 12 13 16,3 4-10-16,3 14 18 16,0 5-14-16,0 6 13 15,-1-1-14-15,-2 9 8 0,-3-1-11 0,-6 11 2 16,3-3-6-16,-9 9 0 15,3-6-2 1,-6 2-8-16,0-7 3 0,-6-6-65 16,6-2 38-16,-5-8-48 15,5-3 45-15</inkml:trace>
  <inkml:trace contextRef="#ctx0" brushRef="#br0" timeOffset="68416.9286">4904 8075 484 0,'9'-18'181'0,"-9"18"-141"0,18-11-2 0,-9 6-10 16,0 5-20-16,3-8-2 15,0 2-4-15,3-1-59 16,2 4 31-16,1-2-44 15,0 5 40-15</inkml:trace>
  <inkml:trace contextRef="#ctx0" brushRef="#br0" timeOffset="68715.5288">5238 7686 400 0,'0'-5'151'0,"0"5"-118"0,0 8 14 0,0 0 18 16,0 2-39-16,0 17 23 15,0 2-29-15,-3 8 11 16,3 0-17-16,-3 3 5 16,0-1-11-16,-3 4 0 15,3-4-5-15,-3 6 0 16,3-5-1-16,-3 0-6 15,6-3 2-15,-3-3-52 16,6-7 30-16,-3-4-151 16,3-4 97-16,0-8-76 15,0-1 90-15</inkml:trace>
  <inkml:trace contextRef="#ctx0" brushRef="#br0" timeOffset="69270.7944">5455 8046 312 0,'0'-5'118'0,"0"5"-92"0,-6 0 17 15,0 0 21 1,6 2-38-16,-6 1 28 0,-3 2-32 0,-3 3 22 15,3 3-25-15,-3 5 12 16,3 0-18-16,-2 7 10 16,2 1-13-16,0 8 8 15,6-3-10-15,-6-3 6 16,6-2-7-16,0-5 7 16,3-3-8-16,3-6 3 15,3 1-5-15,3-8 2 16,3-3-3-16,2-11 3 15,1 3-4-15,-3-8 1 16,3 3-1-16,0-8-2 16,0 2 1-16,0-10-1 15,3 5 0-15,-6-2-3 16,-4 10 2-16,-2 3 1 16,6 5 0-16,-12 5 0 15,6 8 0-15,-6 11 6 16,3 3-3-16,-6 13-1 15,3-1-1-15,-3 4 12 16,3-1-7-16,-3-5 13 16,-3-2-11-16,0-4-2 15,3-1-3-15,-8 7-3 16,2-3 1-16,0-5-45 16,3-2 24-16,-3-6-162 15,6 0 101-15,-3-5-93 16,6 0 101-16</inkml:trace>
  <inkml:trace contextRef="#ctx0" brushRef="#br0" timeOffset="69467.5384">5628 8393 400 0,'0'-6'151'0,"0"6"-118"0,-6-2 20 0,6-1 15 16,6 6-40-16,-6-3 4 15,3 0-20-15,-3-3-18 16,3 3 3-16,-3-3-108 16,0 3 61-16,-3-2-74 15,3-1 71-15</inkml:trace>
  <inkml:trace contextRef="#ctx0" brushRef="#br0" timeOffset="77076.774">5913 45 200 0,'0'-5'77'0,"0"5"-60"0,0-3 10 0,0 3 17 15,0 0-26-15,0 0 16 16,0 0-20-16,0 0 6 16,0 0-12-16,0 0 9 15,0 0-10-15,0 0 27 16,0 0-19-16,0 0 18 16,0 8-19-16,0-3 6 15,0 1-12-15,-3-4 11 16,3 9-11-16,-3-3 9 15,3 0-9-15,-6 2 11 16,6-2-11-16,-3 5 9 16,6 1-9-16,-3-6 4 15,0 7-7-15,0-7 7 16,0 6-8-16,0-1 10 16,0 0-8-16,0-5 1 15,0 5-4-15,0 0 3 16,0 3-4-16,0-8 1 15,3 6-1-15,-3-1 1 16,0 0-2-16,0 0 4 16,0 6-3-16,0-11 4 15,0 5-4-15,0 0-1 16,3-2 0-16,-3-3-1 0,3 0 0 16,-3 2 0-16,3-2 0 15,-3 0 0-15,3 3 0 0,-3-3 0 16,3 5 0-16,-3-3 0 15,3-2 0-15,0 6 0 16,3-1 0-16,-6-5 0 16,0 5 0-16,0 0 0 15,3 3 0-15,-3-3 0 16,3 1 0-16,0-1 0 16,0 3 0-16,0-3 2 15,0 5-1-15,-3-4-1 16,3-1 1-16,-3 0-1 15,3 6 0-15,-3-6 0 16,3 0 0-16,-3 0 0 16,3 6 0-16,-3-6 0 15,3 0 0-15,0 0 0 16,0 1 0-16,0-6 0 16,0 5 0-16,-3 0 0 15,6 3 0-15,-6-8 0 16,0 5 0-16,0 0 0 15,0 1 0-15,0-1 0 16,0 0 0-16,0 0 0 16,3 1 0-16,-3-1 0 15,3 5 0-15,-3 1 0 16,3 2 0-16,-3-3 0 16,3 4 0-16,-3 1 0 0,3-7 0 0,-3 3 0 15,3-1 0-15,-3-4 0 16,3 4 0-16,-3-2 0 15,3 3 0-15,-3-1 0 16,3-5 0-16,-3 6 2 16,3-6-1-16,-3 0 2 15,0 0-2-15,0 1-1 16,3 2 1-16,-3-1-1 16,0-1 0-16,0 2-3 15,2 2 2-15,-2 1 1 16,3-4 0-16,-3 4 0 15,3 0 0-15,-3 2 0 16,3 2 0-16,3-4 0 16,-6 2 0-16,0 0 0 15,3 3 0-15,0-3 0 16,0-2 0-16,0-1 0 16,0 4 0-16,-3-4 0 15,3-5 0-15,0 6 0 16,0 2 0-16,0-3 0 15,0 4 0-15,-3-4 0 16,3 1 0-16,-3 2 0 16,3 5 0-16,-3 1 0 15,3-3 0-15,0 2 0 16,0 1 0-16,0-1 0 16,0 0 0-16,0 1 0 0,3-1 0 15,-3-4 2-15,0 1-1 0,0 4-3 16,0-9 1-16,0 3 1 15,0 1 0-15,0 7 2 16,0-8-1-16,0 5-3 16,0-4 1-16,-3 7-1 15,3-3 0-15,-3 3 4 16,3 0-1-16,0 6-1 16,0-9 1-16,-3 6-1 15,3-6 0-15,-3 1 0 16,3-6 0-16,-3 5 0 15,0-2 0-15,0 8 0 16,3-6 0-16,-3 6 0 16,0-5 0-16,0 2 0 15,2 0 0-15,-2 5 0 16,3-2 0-16,-3-3 0 16,3 3 0-16,-3-3 0 15,3-3 0-15,-3 1 0 16,3-1 0-16,-3 1 0 15,0-1 0-15,0 6 0 16,3-6 0-16,-3 4 0 16,0-1 0-16,0 2 0 15,3 4 0-15,0-3 0 16,0-6 0-16,-3 6 0 16,3-3 0-16,-3 0 0 15,3 0 0-15,-3-2 0 0,0-4 0 16,0 4 2-16,3-1-1 0,-3 3-1 15,0 1 1-15,0-1-1 16,3 0 0-16,0 5 0 16,0-7 0-16,0 4 2 15,0-4-1-15,-3 5-1 16,0-1 1-16,0-2 1 16,3-2-1-16,0-3-1 15,0 2 1-15,-3-5-1 16,3 3 0-16,-3 3 0 15,3-1 0-15,-3 0 0 16,3-2 0-16,0 5 0 16,3 3 0-16,-6-5 0 15,3-1 0-15,0 1 0 16,0-1 0-16,0-2 0 16,0 2 0-16,0-5 2 15,0 1-1-15,0-1-3 16,0 0 1-16,0 0 1 15,3 0 0-15,-6 3 2 16,3-3-1-16,0 8-1 16,0-5 1-16,-3 5-1 15,3 0 0-15,-1 0 0 16,1-2 0-16,0 2 0 16,0-3 0-16,0 1 2 15,0-3-1-15,0-3-1 16,0-3 1-16,-3 1-1 15,0-1 0-15,0 1 0 0,3 2 0 16,-3-5 0-16,0 8 0 0,0-6 2 16,0 9-1-16,0-1-1 15,0 1 1-15,0-1-1 16,0-2 0-16,0 0 2 16,0 0-1-16,-3-3-1 15,3 0 1-15,-3 0 1 16,3 0-1-16,-3-2-1 15,3-1 1-15,-3 1-1 16,3-3 0-16,-3 0 0 16,3-1 0-16,-6 1 0 15,6 3 0-15,-3-1 0 16,3 1 0-16,-5 2 2 16,5 0-1-16,-3 3-1 15,3 3 1-15,-6-1-1 16,6-5 0-16,0 3 0 15,0 0 0-15,0-3 0 16,0 0 0-16,-6 0 0 16,6-2 0-16,-3-1 0 15,6 1 0-15,-6 2 0 16,3-8 0-16,-3 6 0 16,6-3 0-16,-6 0 0 15,3-1 0-15,-3 1 0 16,3 3 0-16,-3-1 0 0,3 3 0 15,-3 9 0-15,6-12 0 16,-3 6 0-16,0-3 0 0,0 3 0 16,0-3 0-16,0 0 0 15,0 0 0-15,0 1 0 16,0 1 0-16,0-7 0 16,0 3 0-16,0-1 0 15,0-2 0-15,-3 0 0 16,3 0 0-16,-3 0 0 15,6 2 0-15,-3 1 0 16,0-1 0-16,0 4 0 16,0-1 0-16,-3 2 0 15,3 4 0-15,-3-1 0 16,6 1 0-16,-3-1 0 16,0-2 0-16,0 0 0 15,0 0 0-15,0 0 0 16,0-1 0-16,0-1 0 15,0-1 0-15,0 0 0 16,0-3 0-16,0 4 0 16,0-4 0-16,-3 3 0 15,3 0 0-15,-3 6 0 16,6-3 0-16,-6 7 0 16,3-4 0-16,-3 2 0 15,6 0 0-15,-3 0 0 16,0-2 0-16,0-1 2 15,0 1-1-15,0-4-1 0,0 1 1 0,-3 0-4 16,3-3 2 0,-3 6 1-16,-3-4 0 0,0 7 0 15,6-4 0-15,-3 6 0 16,3-3 0-16,-3 5 0 16,6-2 0-16,-3 0 0 15,0 0 0-15,-3-3 0 16,3 0 0-16,-3-3 2 15,3 1-1-15,-3-1-1 16,3-2 1-16,-3 2-1 16,3 1 0-16,-6 5 0 15,6-3 0-15,-3 2 0 16,3 4 0-16,-6-1 0 16,6-2 0-16,-3 0-3 15,6-1 2-15,-6 1 1 16,3 0 0-16,-3-3 2 15,0 0-1-15,-3 3-1 16,6-3 1-16,-6 5-1 16,6-2 0-16,-6 5 0 15,6 0 0-15,-3 0 0 16,3 0 0-16,-5 3 0 16,2-6 0-16,-3 3 0 15,3-5 0-15,-3 3 0 16,3-4 0-16,-3 6 0 0,3 0 0 15,-3 3 0 1,6 0 0-16,-6 5 0 0,3-8 0 0,-3 3 0 16,3-3 0-16,-3 0 0 15,3-3 0-15,-6 3 0 16,6 0 0-16,-3 5 0 16,3-2 0-16,-3 5 0 15,3-5 0-15,-3 5 0 16,3-6 0-16,-3 1 0 15,3-3 0-15,-3 3 0 16,3-6 0-16,-5 6 0 16,5 0 0-16,-6 7 0 15,3-2 0-15,-3 3 0 16,6 0 0-16,-6-6 0 16,6-2 0-16,-6-1 0 15,6-2 0-15,-6 6 0 16,6-1 0-16,-3 8 0 15,6-5 0-15,-6 3 0 16,6-1 0-16,-6-4 0 16,6-4 0-16,-6 4 0 15,6-6 0-15,-6 5 0 16,6 0 0-16,-3 11 2 16,6-5-1-16,-3 2-1 15,0-5 1-15,0 3-4 16,0-8 2-16,0 2 1 15,0-5 0-15,0 8 2 0,0-5-1 0,0 10-3 16,3-5 1 0,-3 5 1-16,3-5 0 0,-3 0 0 15,0-5 0-15,0 2 0 16,6-5 0-16,-6 8 0 16,0-5 0-16,0 10 0 15,0-5 0-15,0 5 0 16,0-2 0-16,0 0 0 15,0-6 0-15,0 3 2 16,0 0-1-16,0 0-1 16,0 5-2-16,0-2 1 15,0-1 1-15,-6 4 2 16,6-6-1-16,-3 2-1 16,3-4 1-16,-3 2 1 0,3 0 1 15,-3 0 1 1,3 0-2-16,-3 7-2 15,6-4 1-15,-3 2-1 16,0-5 0-16,0 3 2 16,0-8-1-16,0 7 2 0,-3 4-2 15,0-1 2 1,6 0-2-16,-6 3 2 16,3-3-2-16,-3 1 2 15,6-9-2-15,-3 5 6 16,0-4-4-16,0 10 1 0,0 5-2 15,0-8 1 1,3 3-2-16,-3 0 2 0,3-5-2 16,0 2 2-16,0 0-2 0,0-2 2 15,3 5-2-15,-6 0-1 16,3 0 1-16,-3 2 1 16,3-2-1-16,0-3-1 15,0-2 1-15,-3 5-4 16,3 0 2-16,-3 0 1 15,3 0 0-15,0 2-3 16,0-2 2-16,0-3 1 16,0-2 0-16,0 5 2 15,-3-3-1-15,0 3-1 16,0 5 1-16,0-7-4 16,0 2 2-16,0-3 1 15,0-3 0-15,-3 4 0 0,3-1 0 16,-3 0 0-16,3 6 0 15,0-6 0 1,0 3 0-16,0 3 0 16,0-4 0-16,0-1 0 0,0-1-3 15,-3 3 2-15,0 0 1 16,0-3 0 0,6 3 0-16,-3 5 2 0,-3-5-3 15,0-3 0-15,3-2 1 16,-3-3 0-16,0 3 0 15,0 2 0-15,0 5 0 0,0 4 0 0,3-4 0 16,-6-4-3 0,3-1 2-16,-3-5-1 0,0-3 0 15,0 6 2-15,3 2 0 16,-3 3 0-16,3 2 0 16,0-2 0-16,1-2 2 15,-1-6-1-15,0-3-1 16,3-2 1-16,0 2-1 15,-6 3 0-15,6 3 0 16,-3 2-3-16,3 0 2 16,0-2 1-16,0-3 2 15,-3-3-1-15,3-5-1 16,-3 0 1-16,3 0-1 16,-3 3 0-16,3 2 0 0,-3 3 0 15,3 3 0-15,0-3 0 16,0 0 0-16,0-3 0 15,0-2 0-15,0-3 0 16,0-3 0-16,0 1 0 16,3 2 0-16,-3-3 0 15,0 3 0-15,0 3-3 16,3-1 2-16,-3-1 1 16,0-1 0-16,0-3 0 15,0 0 0-15,0-2 0 16,0-3 0-16,0-2 0 15,0-1 0-15,0 1 0 16,0 2 2-16,0-3-3 16,0 6 0-16,0 0 1 15,0-1 0-15,0 1 0 0,0-3 0 16,0 0 0-16,3-2 0 16,-3-1-3-16,3 1 2 15,0-3 1-15,3-1 2 16,-6-1-1-16,3-4 2 15,0 1-4-15,-1-1-2 16,1 1 2-16,0 4 2 16,0-1 0-16,3 1-1 15,-3 1 1-15,3 3 1 16,0-1-3-16,0 1 0 16,0-4 12-16,-3 1 7 15,0 0-22-15,0-3-9 0,0-2 6 16,0-1 3-16,0-2 3 15,0 3 1-15,0-3 13 16,0-1 6-16,0-1-12 16,0-1-3-16,-3 0-16 15,3-2-6-15,-3-1 10 16,0 1 4-16,0-1 3 16,0 1 1-16,0 0 0 15,0 2 0-15,-3-3 0 16,3 4 0-16,0-4 13 15,0 1 6-15,-3-1-25 16,0 1-9-16,0 2 19 0,3 0 12 16,-3 1-6-1,0-1-3-15,0 0-6 0,3-2-2 16,-3 2 1-16,3-3 0 16,-3 4 0-16,0-1 0 15,3-2 0-15,0-1 0 16,0 1 0-16,0 73 0 15,0-84-11-15,3 0-3 16,6 0-46-16,3 0-20 16,9-84 41-16,-6 63 22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6:57:39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 1172 144 0,'0'-5'55'0,"0"5"-43"0,0 0 23 0,0-5 16 15,0 10-28-15,0-10 33 32,0 5-32-32,0-3 36 0,2 3-34 0,-2 0 16 15,0 0-25-15,0 0 13 16,0 0-17-16,0 0 8 16,0 0-12-16,0 3 11 15,0 2-12-15,0 0 9 16,0 3-9-16,0 0 9 15,0 3-10-15,0 2 14 16,0 0-12-16,-2 6 5 16,2-6-9-16,0 3 2 15,-6 2-4-15,3 1 7 16,3 2-6-16,-9 3 1 16,9 2-3-16,-3 1 1 15,3 4-2-15,-9-4 2 16,9 2-2-16,0 0 2 15,0-3-2-15,0 1-1 16,0-6 1-16,0 0-1 16,0-2 0-16,0-1-14 15,0-4 8-15,0-1-61 16,3 0 37-16,-3-8-34 16,6 3 37-16,-6-13-60 15,9 5 49-15,-6-8-64 16,6-5 58-16,-1-6 7 15,1 6 22-15,-3-8 0 16,3 8 9-16,0-11 5 16,0 11 1-16,0-3-2 0,-6 2 1 15,6 1 12-15,-6 3-6 16,3-4 0-16,-3 6-3 0,3-2-13 16,-3 2 7-16,0 0 3 15,3-3 1-15,-6-2-2 16,3 5 1-16,3-5 12 15,-3 0-6-15,0 0-2 16,3-1-2-16,-3-4-12 16,2-1 6-16,-2-2 2 15,6 8 2-15,-9-6-2 16,9-2 2-16,-6 3 12 16,3 4-6-16,0-4-2 15,3 5-2-15,-3 0-12 16,3-1 6-16,-6-4 4 15,6 10 1-15,-6-5 20 16,3-1-11-16,0 1 28 16,0 3-22-16,3-4 0 15,-6 6-9-15,3 0 47 16,-3 3-30-16,-3 0 61 16,0 5-47-16,0 5 13 15,3 3-30-15,-3 11 17 16,0-1-21-16,0 9 16 15,0-1-18-15,-3 6 12 16,3-6-15-16,0 6 8 16,-3 2-11-16,-6-2 2 15,9 0-6-15,-9 8 0 0,9-9-2 0,-9 4-2 16,6-4 1-16,-3 1-4 16,6-11 2-16,-3-2-52 15,3 2 29-15,-9-8-129 16,9-2 85-16,-3-3-69 15,-3-3 80-15,-3-10 19 16,6 0 24-16,-9-3 17 16,6-6-1-16,-6 1 2 15,3 8-2-15,-2-3-13 16,2 3 7-16,-3-3 1 16,3 8 2-16,-9-6-2 15,9 6 2-15,-3 0 14 16,9 0-7-16,-9-5-3 15,3 5-1-15,0-3-13 16,9 3 6-16,-12-5 4 16,12 5 1-16,-8-5 42 15,8 2-23-15,-6-2 74 16,6 0-52-16,0-3 47 16,6 2-50-16,2-7 28 15,4 0-38-15,-3 0 14 16,6 0-25-16,3-1 9 15,0 1-16-15,3 2 6 16,0 4-9-16,-1-1-2 16,1 2-3-16,0-2-4 15,0 8 1-15,6-5-10 0,-6 5 6 0,2-5-78 16,-2 10 46-16,-6-5-52 16,-3 0 50-16,-12 0-36 15,3 5 42-15,-6-2-53 16,3 8 49-16,-12-3 7 15,12 5 19-15,0-3 8 16,0-2 2-16,6 0 1 16,3 3 0-16,6-9 13 15,-3 4-7-15,0-1-3 16,5 3-1-16,-2 0-2 16,3 2 0-16,-9-10-3 15,-6 3 2-15,-3-3 1 16,0 0 0-16,0 0 0 15,6 0 0-15,-6 0-9 16,3 0 5-16,3-3 1 16,-3 3 3-16,-3 0-3 15,3-5 2-15,-3 0 3 16,6 5-1-16,-6-3-3 16,0-2 1-16,-6 0 1 15,3 2 0-15,0-2 13 16,3 5-7-16,-9-6 28 15,9 6-19-15,-6-2 9 16,6 2-14-16,-3 0 34 16,3 2-25-16,-9 4 43 0,9-1-36 15,-3 3 6 1,6 5-20-16,-3 6 22 16,0-1-20-16,0-2 23 0,3 3-22 0,3-1 13 15,-6-2-17-15,3 0 17 16,3-3-16-16,3-5 13 15,-3-3-14-15,3-5 15 16,3 0-16-16,3-10 9 16,-3 2-11-16,-3-5 6 15,2-1-7-15,-2-9 0 16,-6 7-4-16,-3-11 3 16,0 9-4-16,-3-6 1 15,-6 8-1-15,-2-2-15 16,5 10 7-16,-9-6-54 15,6 14 32-15,-3 0-117 16,3 3 81-16,-9 2-53 16,9 9 68-16,0-7-2 15,6 7 31-15,3-4-5 16,3 3 14-16,6-10 6 16,6 2 4-16,-3-5-13 15,0 6 8-15,0-12 3 16,6 6 2-16,-9 0 14 15,5-5-7-15,1 2-3 16,-3 3-1-16,-3-5-16 16,0 5 8-16,-3 0 3 15,9 0 2-15,-9 0 1 16,3 0 0-16,0-5 2 16,3 2-1-16,-3-2-3 0,-1 5 1 0,1-8 18 15,0 3-9-15,-9-1 30 16,9 4-21-16,-9-3 58 15,3 5-42-15,-3 0 53 16,0 0-49-16,0 0 3 16,0 7-23-16,0 7 13 15,3 4-17-15,3 1 15 16,-6-1-15-16,9 3 8 16,-6-2-12-16,6-3 11 15,0-3-12-15,3-2 7 16,-3-6-8-16,3-5 0 15,6 3-4-15,-7-11 3 16,1 2-4-16,-3-7 4 16,3 5-4-16,-6-5 1 15,6 2-1-15,-12-2-2 16,3 5 1-16,3 0-4 16,-6 8 2-16,0 0 1 15,3 3 0-15,-3 2 4 16,6 8-2-16,-6-7 10 15,6 7-6-15,0-5 12 16,3 0-10-16,0-3 14 16,-3-5-13-16,3-5 9 15,2 2-10-15,-2-10 4 16,6 2-7-16,-9-5-2 0,3 3-2 0,-3-5-21 16,-3 4 11-16,-3-4-85 15,3 5 53-15,-3 0-49 16,0 5 52-16,0 2-84 15,0 6 69-15,0 0-76 16,6 6 73-16,-3-4 42 16,3 9 11-16,-6-3 6 15,3 10-1-15,15-5-16 16,-3 1 8-16,11-6 3 16,4 2 2-16,0-2 1 15,-9 5 0-15,3-7 0 16,2 2 0-16,-2-3 13 15,6 3-7-15,-9-3-3 16,0-2-1-16,-3 2-16 16,-1 0 8-16,-5-10 3 15,0 5 2-15,-3-5 1 16,0 2 0-16,0-2 0 16,0 0 0-16,-6-3-3 15,6 0 2-15,-9-11 3 16,9 6-1-16,-9-6-1 15,3 6 1-15,6-8 12 16,0 10-7-16,0-4-3 16,2 4-1-16,-8-10-18 15,6 2 9-15,0-12 5 16,-6 4 2-16,3-7 0 0,3 2 1 16,-6-2-1-1,-3 4 0-15,3 1 17 0,3 3-9 0,-6-3 30 16,0 8-21-16,0-6 60 15,3 6-43-15,3-3 59 16,-6 6-53-16,0 2 25 16,3 5-38-16,-3 3 18 15,3 0-26-15,-3 8 12 16,6 3-18-16,-6 15 8 16,0 1-12-16,0 13 13 15,0 2-13-15,0 6 9 16,0-8-10-16,-6 2 2 15,3-2-6-15,0-1 5 16,-3-4-6-16,3-1 1 16,-3 1-2-16,3-3-43 15,0-3 22-15,-6-3-96 16,3-2 64-16,3-3-36 16,-3 3 50-16,0-8-54 15,0-2 52-15,-3-6-56 16,6 0 54-16,-5 0 20 15,5 0 15-15,-3-6 6 16,3 1 0-16,-3-3 2 16,6 3-1-16,-3-8 85 15,3 5-47-15,0-6 117 16,3 4-88-16,3 2 25 16,-6 0-55-16,3-5-3 15,3 2-21-15,3 3-6 0,-4 3-5 0,4-3-14 16,3 3 7-1,3-1-85-15,-3 6 49 0,-3 0-56 16,6 6 55-16,-6-1-47 16,3 3 50-16,-3-3-44 15,0 3 47-15,-3-3 20 16,5 3 10-16,-2-2 5 16,-3-1 1-16,3-5-1 15,0 0 0-15,-3 0 0 16,0 0 0-16,0 0 22 15,-6 0-12-15,0 0 59 16,0 8-38-16,0-3 53 16,0 3-48-16,0 5 34 15,9-5-40-15,-6 3 33 16,6 2-36-16,0-5 24 16,0 3-30-16,6-9 22 15,3 4-24-15,-7-12 16 16,7 4-20-16,-3-9 12 15,3 3-16-15,-6-5 1 16,3 0-7-16,-12-1-3 16,6 4-1-16,-9-3-4 15,3 5 2-15,-6-6 1 16,-6 6 0-16,-3 3-40 16,0 5 22-16,-15 0-145 0,9 5 91 15,-5-2-86-15,2 8 91 16,-6 2-2-16,12 0 41 15,-3 0-11-15,9 1 23 16,6-6 6-16,3-1 6 0,0-1 4 16,9-6 0-16,3-8 0 15,0 3 0-15,15-14 0 16,-6 3 0-16</inkml:trace>
  <inkml:trace contextRef="#ctx0" brushRef="#br0" timeOffset="1.1572">2639 1265 332 0,'0'0'126'0,"0"0"-98"0,0 0 17 15,0 0 21 1,0 5-38-16,0 3 19 0,0 0-27 0,0 5 0 15,0-2-12-15,-9 2 8 16,9 0-9-16,-9 6 10 16,6-6-10-16,-6 3-1 15,9 2-4-15,-12-4-136 16,12-1 73-16,-9-3-123 16,9-2 105-16,-5-8 37 15,5 0 27-15,-3-5 13 16,6 2 0-16,-3-7-14 15,0 2 9-15,0-11 5 16,5 1 2-16,-5-17-2 16,3 9 1-16,-3-14 1 15,0 8 0-15,-3 1 0 16,3 10 0-16,0-11 83 16,-5 11-45-16,2-3 86 15,3 3-70-15,-6 2-7 16,12 1-29-16,-6 2-25 15,0 5 2-15,3 3-88 16,2 3 50-16,-2 5-67 16,3 0 63-16,-6 8 10 15,6 2 23-15,0 4 9 16,-3 4 2-16,3-5 18 16,0 1-8-16,0-1-3 15,3 3-2-15,0 0-18 16,-3-3 9-16,0-5 3 0,3 5 3 15,-3-8-2 1,3 9 2-16,-3-12-1 0,3 4 0 16,-3-1 6-16,0 3-2 0,2-3 26 15,-5 3-16-15,0-3 55 16,3 8-38-16,-3-7 51 16,3 7-46-16,-6-5 23 15,0 5-33-15,-6 0 18 16,6 6-25-16,-3-6 25 15,3 6-24-15,0-3 10 16,-6 2-16-16,0-5 18 16,6-5-17-16,0 3 20 15,0-3-19-15,-5-8 4 16,10 0-10-16,-5-8-3 16,3 3-3-16,0-9-2 15,6 1 1-15,3-8 1 16,3 8-1-16,-3-16-1 15,6 7 1-15,-6-4-1 16,6 5 0-16,-3 2 0 16,-1 9 0-16,-2 2 0 15,0 8 0-15,-3 5 0 16,3 8 0-16,-6 0 2 16,0 1-1-16,0-1 4 15,3 0-3-15,-9 0 6 16,3-5-5-16,0 3 8 0,3-8-7 15,-6-3 3 1,0 0-4-16,0-3 0 0,3-2-1 0,3-9-2 16,3 1 1-1,3-5-1-15,-4 2 0 0,4-3 0 16,0 1 0-16,0 5-3 16,3 5 2-16,-9 2 1 15,3 6 0-15,-3 8 4 16,3 5-2-16,-6 6 4 15,0-1-4-15,-3 1 1 16,0 2-1-16,-3 0 1 16,3 3-2-16,-3-5-31 15,6 2 16-15,-3-3-109 16,3-4 68-16,-3-1-60 16,6-5 67-16,3-3-47 15,3-5 54-15,-3-5-54 16,2-3 55-16,-2-3 19 15,3 3 15-15,-3-5 8 16,3 0-1-16,0 5-3 16,3-3 1-16,-3 3 1 15,0 8 0-15,0-5 0 16,-1 10 0-16,-5-5 33 16,3 0-18-16,-9 6 90 15,3 2-58-15,-3 5 61 16,6 0-62-16,-12 19 11 15,6-6-33-15,-3 6 5 16,3 2-17-16,-9-2 11 16,9 0-13-16,-6-6 15 0,6-4-15 15,-5-4 9-15,5 1-11 16,0-11 4-16,0-3-7 0,0-5 2 16,0 0-4-16,0-13-2 15,0-1 0-15,0-17-4 16,0 4 2-16,0-13 1 15,5 9 0-15,1-14-3 16,3 10 2-16,3-7-4 16,0 8 3-16,0-6 1 15,3 0 1-15,0 3 0 16,0 11 0-16,0-1 0 16,0 6 0-16,-4 8 2 15,1 13-1-15,0 3 6 16,3 7-4-16,-9 11 10 15,9-2-7-15,-15 7 5 16,3 6-6-16,-6 2 2 16,3-2-4-16,-12 8 3 15,6-8-4-15,-6-1-10 16,3-4 5-16,-3-6-72 16,3-8 41-16,-2-8-171 15,5-2 115-15,-3-11-84 16,3-5 101-16,0-13 57 15,3 4 13-15,6-20 34 16,3 0-17-16,15-14-9 16,-1 8-4-16,1-4-12 15,0 7 6-15,0-6 4 0,0 12 1 0,-3-6 3 16,-10 10-2-16,-2-4 81 16,3 12-45-16,-3 1 95 15,0 12-74-15,0 1 24 16,-6 3-48-16,3 10 23 15,3 0-34-15,-3 5 17 16,3 0-23-16,-6 16 6 16,3 6-13-16,-6 13 3 15,0 4-8-15,-3 7 4 16,6-4-5-16,-9 4-2 16,9-12-1-16,-12 1-34 15,12-6 18-15,-9 3-137 16,9-2 84-16,0-11-84 15,0-3 88-15,0-13 1 16,9 2 38-16,3-10-2 16,0 0 16-16,0-5 4 15,3 0 4-15,-3-3 3 16,-3 8 0-16,0-8 2 16,3 8-1-16,-9-5-12 15,5 5 7-15,1 0 3 16,0 0 1-16,3-8 95 15,0 8-52-15,-3-6 111 16,0 6-88-16,0-8 17 16,3 8-49-16,0-10 8 15,0 2-25-15,6-5 6 0,-1-6-13 16,-2 1 5-16,0 4-8 0,-6-1-2 16,3 4-3-16,-12-2 1 15,3 5-2-15,-6-5 2 16,3 7-2-16,-9 6 2 15,3 0-2-15,-9 6 6 16,6 2-4-16,-3 5 10 16,0 0-7-16,-2 0 5 15,2 6-6-15,3-6 2 16,6 5-4-16,-6 9 3 16,6-6-4-16,3 3-1 15,6 2 0-15,0-10-37 16,0 3 20-16,0-6-97 15,3-2 63-15,6-3-46 16,2-3 55-16,1-10-59 16,3-3 57-16,0-6-63 15,3-2 61-15,-3 1 22 16,2-4 16-16,-8 1 7 16,0 10 0-16,-3-6 72 15,-3 9-39-15,-9 5 84 16,6 5-67-16,-9 1 30 15,3 7-48-15,-3 3 33 16,-3 2-37-16,3 1 21 16,3-1-28-16,-9 4 17 15,6-9-22-15,-3 0 14 16,3 0-17-16,3-8 4 0,0-5-10 0,-6-5 0 16,12 0-4-16,-6-11-4 15,3 3 0-15,0-6 1 16,3 1 0-16,3-3 0 15,0 2 0-15,0-7 0 16,6-1 0-16,-3 1-3 16,3 7 2-16,-9 6 1 15,2 8 0-15,-2 2 0 16,0 11 0-16,3-3 4 16,0 3-2-16,-3 5 4 15,-3 1-4-15,-3-1-1 16,3 0 0-16,-3-2-4 15,0-3 2-15,0-3 10 16,0-5-6-16,0 0 13 16,6 0-9-16,3-5-4 15,-3-3-1-15,9-6-2 16,-6 4 0-16,6-3-16 16,0-1 9-16,5-7-10 15,1 3 9-15,-6 4 7 16,0 9 1-16,-3 3 0 15,-3 4 1-15,-3 3 12 16,0 9-7-16,-3-1 11 16,3 0-10-16,-6 6-4 15,0 2-1-15,0 3-46 16,-6-3 24-16,3 0-118 0,6-2 77 0,-3-1-105 16,0-5 95-16,0-7-27 15,0 2 58-15,0-14-1 16,6 4 24-16,0-4 2 15,0 1 9-15,2-3 1 16,7 3 3-16,0-3 0 16,-3 3 0-16,-3-9 88 15,0 9-48-15,-3-3 109 16,3 3-83-16,-3-3 31 16,-3 0-56-16,3-3 18 15,3 9-34-15,-3-12 10 16,3 9-19-16,-3-13 0 15,-1 4-8-15,1 1 1 16,-3 0-4-16,-3 5-2 16,3 3 0-16,-6-3-4 15,3 8 2-15,-3 0 1 16,-3 8 0-16,-5 0 0 16,2 10 0-16,-3 1-3 15,6-6 2-15,0 5-155 16,-3 4 84-16,0 4 25 15,6 1 31-15,-3-9 147 16,6 1-71-16,6-6-112 16,-3 3 24-16,6-11-65 15,6 0 54-15,0-15-45 16,3 2 48-16,-1-13-57 16,7 7 53-16,-9-4 8 0,3 5 21 15,0-6 5-15,-3 6 4 16,0 0 2-16,-1 5 0 0,-2 2 107 15,-3 1-58 1,-3 10 111-16,-6 1-92 0,-9 2 18 16,3 10-51-16,-6-5 16 15,9 9-29-15,-11-9 12 16,8-3-19-16,-3-2 9 16,6 6-14-16,-3-14 4 15,3 5-9-15,3-16 0 16,3 3-3-16,3-5-4 15,6 0 1-15,3-6 1 16,-1 1 0-16,7-11-3 16,0 5 2-16,0-3 1 15,3-4 0-15,-3 2-3 16,-1 10 2-16,-2 1 3 16,-3 12-1-16,0 6 4 15,-3 11-3-15,-6 2 1 16,0 6-1-16,-6 2-4 15,0 5 1-15,-6 1-1 16,6-9 0-16,-9 3 0 16,9 3 0-16,-6-8-31 15,3 3 18-15,3-12-104 16,3-1 66-16,3-6-50 16,3-8 60-16,-6-5-56 0,6-1 56 15,3-12-57-15,0-1 56 0,2-15 23 16,4 8 14-16,3-19 4 15,0 8 2-15,0 5 3 16,-9 8-1-16,0-2-1 16,-3 5 1-16,-3-6 113 15,5 1-62-15,-8 10 118 16,3 11-97-16,-3 0 11 16,0 8-50-16,3 2 16 15,-6 3-29-15,0 3 13 16,3 10-19-16,-6 19 7 15,3 5-13-15,0 10-3 16,-6-2-3-16,0 0-7 16,3-10 2-16,-3 4-12 15,-5-2 7-15,-1 8-47 16,6 3 30-16,-9-11-135 16,9-3 88-16,-9-7-74 15,6-9 84-15,-3-10 1 16,6-2 37-16,-3-6-14 15,0-8 21-15,3-3 6 16,3 3 6-16,3-5 6 16,3 0-1-16,0-1 120 15,0 1-65-15,6 0 128 16,-3 0-104-16,9-1 8 16,-3 4-53-16,6-11 2 0,-3 2-22 15,12-2-2-15,2-3-8 16,-5 6-7-16,3 4 0 15,-6 1-67-15,3 5 37 0,-1-5-50 16,1 5 47-16,-6 3-77 16,3-3 63-16,-12-5-85 15,3 7 77-15,-12 1 16 16,3 5 27-16,3 0 11 16,3 5 2-16,-1-10-2 15,1 5 2-15,-26-34 1 16,-7-6 0-16,54 114 0 15,-30-74 0-15</inkml:trace>
  <inkml:trace contextRef="#ctx0" brushRef="#br0" timeOffset="2.1572">338 2432 280 0,'0'-11'104'0,"0"11"-81"0,0-8 23 0,0 8 25 16,0 0-40-16,0-8 25 15,0 5-34-15,0-5 29 16,0 6-30-16,-6-3 8 15,6-1-18-15,-3 1-4 16,3 5-4-16,-9-3 2 16,9 3-3-16,-9 0 1 15,9 8-1-15,-3-2 3 16,-3-4-3-16,4 3 4 16,-7 3-4-16,0 3 6 15,6-3-5-15,-6 5 3 16,0 6-3-16,0-1 3 15,6-2-4-15,-3 8 6 16,3-6-5-16,0 4 1 16,3-1-2-16,-6-3-2 15,12 1 1-15,-6-1 3 16,3-4-2-16,-3-1 4 16,9-5-4-16,-6-8 4 15,6 5-4-15,0-10 6 16,0 5-5-16,3-8 3 0,-3-3-3 15,2-2 3-15,1 5-4 16,-3-13 1-16,3 5-1 0,-3-5-2 16,3 0 1-16,-3-8-1 15,0 7 0-15,0 1 0 16,0 3 0-16,-6 4 4 16,3 7-2-16,0-4 1 15,0 8-1-15,-3 11 1 16,2 0-2-16,-2 11 2 15,3-1-2-15,-3 3 4 16,-3 1-3-16,0 1 1 16,3-4-1-16,-3-3-15 15,0 2 7-15,0 1-59 16,0-6 36-16,0 0-129 16,6 0 89-16,-6-13-62 15,9 6 76-15,-6-17-5 16,6 3 35-16,-9-16-22 15,9 3 27-15,-9-13 12 16,0 2 6-16,3-5 2 16,6 8 1-16,0-8-1 15,0 8 0-15,-3-8-3 16,9 2 2-16,-6-7 16 16,3 13-8-16,-4-3 32 15,-2 0-21-15,0 6 64 16,3 0-46-16,0 2 79 0,-6 8-66 15,0-3 34 1,3 6-48-16,-3 5 7 0,3 8-25 0,-3 3 14 16,6 10-17-16,-9 11 14 15,9-3-15-15,-9 11 8 16,3-6-12-16,-3 19 4 16,0 0-8-16,0 8 0 15,0-5-3-15,-3 5 1 16,3-3-2-16,-6-5-40 15,3-5 21-15,-6-6-94 16,6-2 62-16,-6-8-39 16,9-3 52-16,-12-8-50 15,3-5 49-15,-6-8-67 16,9 0 60-16,-11-11 6 16,8 1 24-16,-3-11 11 15,6 7 3-15,0-4 1 16,6 5 0-16,0-1 105 15,6 1-57-15,0-5 120 16,3 4-96-16,0-4 23 16,-3 5-56-16,2-6-164 15,4 3 66-15,3-2 25 16,0 4 23-16,0-4 175 16,6 10-90-16,-9-5-111 15,6 5 15-15,-3 3-62 16,2-1 49-16,-8 12-68 15,12-4 59-15,-12 9-65 16,6-6 62-16,0 3 28 0,-3-5 13 16,-3-1-8-16,3 6 7 0,-9-8 3 15,3 6 3-15,-6-6 1 16,0 2 0-16,0 3 33 16,0 3-18-16,-6 3 79 15,3 2-52-15,0 0 54 16,-3 1-55-16,-3-1 19 15,6 0-36-15,3 6 20 16,0 2-25-16,0-8 18 16,3 6-21-16,3-11 23 15,6-1-23-15,-3-4 19 16,5 5-20-16,4-16 10 16,3 5-15-16,0-10 4 15,-3 3-9-15,0-9-4 16,-6 6-2-16,-4-11 12 15,-2 3-6-15,-9-6 9 16,3 4-8-16,-11-4-12 16,2 9 3-16,-12 2-41 15,9 3 24-15,-9 2-93 16,3 8 63-16,-3 11-45 16,12 3 54-16,-2 5-65 15,11 2 60-15,0 1-66 16,0 2 64-16,11-10 24 15,-2 2 16-15,6-13 10 0,0-3-1 16,6-7-1 0,0 4 1-16,0-7 7 0,8 8-4 15,1-3-1-15,3 8-2 0,-6-6-12 16,-3 6 6-16,-7 0 37 16,-2 6-17-16,0 2 74 15,-3 5-50-15,-3 11 55 16,0 0-54-16,-9-1 31 15,3-1-42-15,-3-4 27 16,0 1-33-16,-3-6 17 16,3 5-23-16,0-10 17 15,0 0-19-15,-6-3 10 16,6 1-15-16,-3-12 4 16,6 6-9-16,-3-5 2 15,6 3-4-15,0-17-2 16,0 1 0-16,3-14-1 15,0 3 0-15,3-14 0 16,-3 9 0-16,2 0-3 16,1 10 2-16,-3 3-1 15,3 10 0-15,-3 8 0 16,3 11 0-16,-6 11 4 16,6-1-1-16,-12 9-1 15,9 2 1-15,-9-3 3 16,0-2-2-16,0-5 6 15,0-6-5-15,0-5 6 16,3-3-6-16,3-10 1 0,-6 5-2 16,6-19-2-16,3 6 1 15,2-16-1-15,4 3 0 0,6-12 0 16,0 12 0-16,-3-6 4 16,3 11-2-16,-9 3-3 15,6 4 0-15,-7 9-4 16,-2 5 3-16,3 11-1 15,-3 10 1-15,-9 5 0 16,9 1 0-16,-9 10 0 16,0-8 0-16,0 3 13 15,0-6-6-15,-6-2-16 16,6-3 6-16,-3-2-77 16,6-6 44-16,-3-8-166 15,0 3 114-15,6-8-87 16,6-5 102-16,-3-14 51 15,-3 3 18-15,9-15 17 16,6 4-6-16,-6-7 0 16,8 10-3-16,-11-8 1 15,0 11-2-15,-3 0 105 16,0 5-58-16,0 8 126 16,-6 0-98-16,-3 8 25 15,3 8-60-15,-3 11 11 16,0-4-30-16,0 9 3 15,0 3-15-15,0-3 1 16,0 2-7-16,0 0-4 16,0-4-1-16,0-4-61 0,0-2 34 15,0-3-48-15,6 0 43 0,-3-10-97 16,3-3 72-16,-6-18-98 16,0-1 88-16,0-7 25 15,3 4 28-15,0-9 10 16,3 10 3-16,3-9 13 15,-6 9-6-15,-3-13-2 16,0 10-2-16,-3-10 98 16,3 7-54-16,-9-5 103 15,9 9-84-15,0 1-16 16,0-1-30-16,-6 7-9 0,12 3-6 0,-6 2-92 31,3 8 48-31,3 3-49 16,5 8 52-16</inkml:trace>
  <inkml:trace contextRef="#ctx0" brushRef="#br0" timeOffset="3.1572">1946 2270 308 0,'8'-8'115'0,"-8"8"-89"0,6 3 27 16,-6-3 36-1,0 0-51-15,0 0 31 16,0 5-41-16,-8 0 20 16,2 3-27-16,-6 6 17 0,0 4-22 15,-9 14 14-15,3 2-17 0,3 1 10 16,6 2-13 0,0-6 8-16,3-4-10 0,6-1 4 15,6-4-7-15,-3-7 4 16,6-1-5-16,9-4 2 15,-3 1-3-15,9-9-22 16,3 1 11-16,-4-8-75 16,-2-6 47-16,0 1-40 15,3-1 44-15</inkml:trace>
  <inkml:trace contextRef="#ctx0" brushRef="#br0" timeOffset="4.157">2675 2008 56 0,'0'0'22'0,"0"0"-18"0,6 0 11 0,-6 0 7 16,0 0-12-16,0 0 22 15,0 0-19-15,3-5 38 16,3 5-28-16,-6-3 26 15,0 1-28-15,0-1 22 16,3 3-24-16,-3-5 16 16,0 5-20-16,0-8 16 15,6 8-17-15,-6-6 17 16,0 6-18-16,0-7 15 16,0 7-15-16,0 0 10 15,0 0-13-15,0 0 15 16,0 7-15-16,0-1 20 15,0 2-17-15,-6-3 18 16,6 8-18-16,-3 0 13 16,3 6-15-16,0 2 10 15,-6 6-12-15,3-6 6 16,-3 3-8-16,0 2 7 16,6 0-8-16,-9 6 8 15,9-5-8-15,-12-1 3 16,12 1-5-16,-9-1 0 15,9 1-2-15,-9-4 1 16,9 4-2-16,-6-11-5 16,6 0 2-16,-3-3-47 15,3 0 26-15,0-5-113 16,9 0 75-16,-6-11-56 16,3-2 68-16</inkml:trace>
  <inkml:trace contextRef="#ctx0" brushRef="#br0" timeOffset="5.157">2841 2265 212 0,'0'0'79'0,"0"0"-61"0,-8 5 43 0,8 0 40 15,0-2-55-15,-6 2 20 16,3 6-41-16,0 2 20 15,3 3-26-15,-9 8 18 16,9-3-21-16,-6 0 12 16,6 6-17-16,-3-4 10 15,6 4-12-15,-3-9 6 16,6-2-8-16,-6-2 9 16,3-4-9-16,3-5 12 15,0-2-11-15,8-6 9 16,-5-2-9-16,3-8 6 15,3 0-7-15,0-14-2 16,-6 9-3-16,3-9-4 16,-3 3 1-16,-3-2 1 15,3 10 0-15,-9-10 0 16,0 12 0-16,-3-4 0 16,-3 5 0-16,0 2 4 15,-3 3-2-15,-9 0-14 16,9 8 6-16,-3 0-63 0,3 0 38 15,0 8-97-15,3 0 72 16,-3 3-38-16,9-3 55 0</inkml:trace>
  <inkml:trace contextRef="#ctx0" brushRef="#br0" timeOffset="6.157">3157 2257 252 0,'3'0'96'0,"-3"0"-75"0,-3-5 25 0,0 2 33 16,3 6-45-16,-6-3 28 16,3 5-36-16,-6-5 21 15,9 5-27-15,-12-2 16 16,3 7-21-16,-3-2 10 15,4 0-15-15,-1 8 6 16,-3 5-9-16,3 6 9 16,0-1-9-16,3 1 10 15,6-1-10-15,-3-2 5 16,3-3-7-16,0-2 2 0,6-3-4 0,-3-1-2 16,6-7 0-16,6-2-32 15,0 2 17-15,5-8-105 16,-5 0 67-16,3-14-58 15,3 1 64-15</inkml:trace>
  <inkml:trace contextRef="#ctx0" brushRef="#br0" timeOffset="7.1572">3330 2093 280 0,'3'-5'104'0,"-3"5"-81"0,6 0 34 0,-6 0 36 16,9 5-51-16,-7 8 22 15,4 0-39-15,-6 1 20 16,3 4-26-16,-3-2 18 16,3 2-21-16,-6 1 5 15,3 7-12-15,-3-7 1 16,6 2-6-16,-3 0-2 15,0-2-1-15,0 5-12 16,3-8 6-16,3 2-64 16,3 1 38-16,-3-12-130 15,3 1 90-15,-3-8-56 16,3-2 74-16</inkml:trace>
  <inkml:trace contextRef="#ctx0" brushRef="#br0" timeOffset="8.1572">3544 2230 228 0,'-3'-7'88'0,"3"7"-69"0,-9 2 41 16,3-2 47-1,6 5-58-15,-6-5 34 16,6 8-50-16,-9 3 18 0,3-3-30 0,0 5 15 16,-3 0-21-16,-8 6 14 15,8-1-16-15,-3 4 10 16,3 4-13-16,0-2 6 15,3 0-9-15,0-1 2 16,3-4-5-16,3 2 2 16,0 0-3-16,-6-5 5 15,12-3-5-15,-6-5-1 16,6 0-1-16,3-8-41 16,6-2 22-16,-6-9-118 15,3 3 75-15,2-16-61 16,1 8 71-16</inkml:trace>
  <inkml:trace contextRef="#ctx0" brushRef="#br0" timeOffset="9.1572">3773 1924 280 0,'0'-11'107'0,"0"11"-83"0,0-3 30 16,0 3 41 0,0 6-52-16,0 2 32 15,0-1-45-15,-6 12 22 16,3 7-30-16,-12 9 12 16,3 7-19-16,-8-2 7 0,2 0-13 15,-6 7 6-15,6 3-8 0,-6 3 0 16,12-2-4-16,-8-4 0 15,11-10-1 1,-6 3-8-16,9-11 3 16,-3-2-67-16,3-4 38 0,6-4-50 15,6-6 47-15</inkml:trace>
  <inkml:trace contextRef="#ctx0" brushRef="#br0" timeOffset="10.1572">3895 2262 268 0,'-9'0'101'0,"9"0"-78"0,-3 3 28 0,0 2 39 16,0-5-51-16,0 8 40 15,-3 5-47-15,3 6 19 16,-5-1-30-16,-1 9 6 16,6-6-16-16,-3 5 7 15,6-2-10-15,0-3 4 16,6-2-7-16,0-6 7 15,8 0-8-15,-5-7 3 16,-3-4-4-16,9-4 0 16,-6 2-1-16,3-14-2 15,0 7 1-15,-3-4-1 16,0-2 0-16,0 5 0 16,3-3 0-16,-12 3-5 15,9 8 3-15,-9 0 1 16,0 0 1-16,-6 6 2 15,6 7-1-15,-3-5-3 16,6 0 1-16,-3 2-48 16,0 3 27-16,0 1-178 15,6-6 111-15,-6-3-101 16,6 3 110-16,2-11 58 16,1 1 16-16,0-9 26 15,3 0-12-15,0-4-4 16,3 4-2-16,-6-10-2 15,6 8 0-15,-3-6 0 16,3 8 0-16,-3-2 0 0,-1 5 0 0,-2 0-3 16,3 3 2-16,-6 0 89 15,-6 10-48-15,0 8 105 16,-6 0-82-16,0 11 27 16,6 3-53-16,-3-1 14 15,3-5-30-15,-3-2 10 16,0-1-17-16,-3-4 3 15,6-6-10-15,-3-3 2 16,3-5-5-16,0-5 2 16,9-3-3-16,-6-11-2 15,6 1 0-15,6-14-1 16,0 5 0-16,3-2 2 16,0 5-1-16,3-7-1 15,2 4 1-15,-8 6 1 16,0 8-1-16,-3 5 6 15,0 8-4-15,-6 8 8 16,6 5-7-16,-12 8 3 16,6 3-4-16,-6-3 0 15,3 6-1-15,-3-1-8 16,0 1 3-16,0-11-43 16,3-1 26-16,0-4-138 15,3 0 88-15,-3-14-81 16,3 3 86-16,3-21 2 15,2 2 38-15,-5-7-13 16,6 2 22-16,0-5 8 16,-6 10 6-16,3-20 2 15,3-1 0-15,-3-10 0 0,6 5 0 0,-9-3-3 16,3 11 2-16,-3 3 1 16,0 7 0-16,0 1 83 0,2 2-45 15,-5 3 106 1,3 2-81-16,0 11 36 0,0 3-58 15,3 18 21-15,-6 0-36 0,0 19 16 16,0 0-24-16,-6 2 11 16,0 3-18-16,0 6 10 15,-6-4-12-15,-3 12-3 16,3-6-3-16,-2 0-5 16,5-6 1-16,3-4-26 15,-3-4 15-15,3-4-105 16,3-9 65-16,3-4-60 15,3-1 65-15,3-18-54 16,2 2 57-16,-2-13-59 16,0 0 59-16,6-8 20 15,3 9 15-15,-3-4 20 16,0 6-6-16</inkml:trace>
  <inkml:trace contextRef="#ctx0" brushRef="#br0" timeOffset="11.1572">4654 2336 256 0,'-3'11'96'0,"3"-11"-75"0,15 26 32 15,-15-18 46 1,3-2-55-16,-3 7 44 16,0 0-53-16,0 6 20 15,6 2-32-15,-6-8 9 16,6 0-18-16,0-2 14 16,6-3-16-16,0-3 13 15,3 3-14-15,-9-13 6 16,8 2-10-16,-5-8-11 15,6 3 2-15,-6-10 11 0,0 5-4 0,0-14 15 16,-3 1-11-16,-6-1-4 16,0 9-3-1,-6-3 0-15,-3 7-1 16,-9 1-12-16,0 8 7 0,-2-3-46 16,5 8 28-16,0 3-94 15,3 5 65-15,-3 7-41 16,3-1 54-16,6 7-57 15,6-3 55-15,3-2-72 16,6 3 64-16,6-11 13 16,6 2 22-16,12-10 12 15,5 0 1-15,-11 0 0 16,-3-5 1-16,-3 0-1 16,0 2 0-16,2-5 0 15,-2 3 0-15</inkml:trace>
  <inkml:trace contextRef="#ctx0" brushRef="#br0" timeOffset="12.1572">5014 2283 372 0,'-3'-5'140'0,"3"5"-109"0,-3 0 24 16,0-3 30-1,0 3-49-15,-5 0 23 16,2 0-36-16,-3 0 8 16,3 8-19-16,-6 6 7 15,6 4-11-15,-6 3 4 16,3 6-7-16,3-1 7 15,0 1-8-15,0 4 5 16,6 1-5-16,0-8 0 0,6-3-2 0,0-8-2 16,0 1 1-1,3-9-50-15,6 3 27 16,6-16-178-16,0 8 111 0,-1-19-103 16,4-2 111-16</inkml:trace>
  <inkml:trace contextRef="#ctx0" brushRef="#br0" timeOffset="13.1572">5247 2061 356 0,'-3'-13'132'0,"3"13"-103"0,3-5 10 16,-3 5 31-1,0 5-41-15,0 8 37 16,6 0-38-16,-6 6 15 15,0 2-26-15,0 3 13 16,0-3-17-16,0 5 8 16,0 6-12-16,-6 0 4 15,6 2-8-15,-3-7 2 0,6 5-4 0,-3-6-2 16,6-2 0 0,-6-8-21-16,5 2 11 15,1-10-69-15,6 3 43 0,0-17-123 16,6 6 88-16,3-13-49 15,0 0 69-15,12-19 107 47,-31 27 18-47,-2 2 49 16,3 6-67-16,-8 8 24 16,-1 2-48-16,-6 8 12 15,3 3-26-15,0-3 12 16,3 3-18-16,-3 2-1 15,6 1-7-15,0-6 1 16,6-3-3-16,0-10 9 16,6 3-6-16,0-3-1 15,3-3-3-15,3-2-37 16,2 2 19-16,-2-5-165 16,3 5 100-16,3-5-104 15,-6 3 106-15</inkml:trace>
  <inkml:trace contextRef="#ctx0" brushRef="#br0" timeOffset="14.1572">695 2961 100 0,'3'0'38'0,"-3"0"-29"0,6 0 10 0,-6 0 25 15,0 0-24-15,0 0 28 16,0 0-28-16,0 0 21 16,0 0-24-16,0 0 20 15,0 0-21-15,0 0 23 16,0 0-23-16,0 0 21 16,3 0-21-16,-3 0 14 15,6 0-17-15,-6 0 8 16,0 0-12-16,0 0 8 15,0 0-9-15,0 0 6 16,0 5-7-16,0 3 9 16,0-3-9-16,0 3 12 15,0 0-11-15,0 3 7 16,0 2-8-16,-6-5 9 16,6 5-9-16,-3-2 7 0,3 2-7 15,0 0 4-15,0 0-6 16,0 1 4-16,0 1-5 0,-9 9 5 15,9-5-6-15,0 5 3 16,0-1-3-16,0 4 5 16,0-3-5-16,-3 2 6 15,3 1-6-15,-6-1 3 16,3 1-3-16,-2-1 0 16,5 0-1-16,-3-4-2 15,-3 1 1-15,0-4 1 16,6 2-1-16,-6 0-1 15,3-2 1-15,-6 2-1 16,9 3 0-16,-9-3 0 16,6 3 0-16,-3-3 2 15,3 0-1-15,-6 3-1 16,6-3 1-16,-3 3 1 16,6-6-1-16,-3 4 2 15,-3-4-2-15,0 1-1 16,0-4 1-16,3 4 1 15,3-6-1-15,-9 0-1 16,9 1 1-16,-6-6-1 16,6 5 0-16,-6-3 0 15,6-2 0-15,0-2 2 16,0 2-1-16,0-3 2 16,0 0-2-16,0 3-3 0,0-5 1 15,0-3 1-15,6 2 0 0,0 1 0 16,3 2 0-16,3-5 0 15,-3 3 0-15,3-3 0 16,6 0 0-16,-6 0 0 16,6 0 0-16,-6-3 0 15,5 3 0-15,-5 0 0 16,9-5 0-16,0 0 2 16,-3 5-1-16,-3-3-1 15,3 3 1-15,2 0 1 16,-2 0-1-16,3-5-3 15,-9 5 1-15,6-3 1 16,-6 6 0-16,0-6 2 16,6 3-1-16,-10-2-1 15,4 4 1-15,-3-2-1 16,3 0 0-16,-9 0 0 16,3 0 0-16,3 0 2 15,-6 0-1-15,0 0-1 16,3 0 1-16,-6 0-1 15,3 0 0-15,-3 0 0 16,0 0 0-16,0 0 0 16,6 0 0-16,-6 0 0 0,0 0 0 15,0 0 0-15,0 0 0 0,0 0-5 16,3 0 3-16,3-2-6 16,-3 2 5-16,-3-3-45 15,3 3 26-15,3-5-160 16,6 10 101-16,-3-16-95 15,0 9 102-15</inkml:trace>
  <inkml:trace contextRef="#ctx0" brushRef="#br0" timeOffset="15.1572">999 3847 108 0,'-6'-3'44'0,"6"3"-35"0,0-2 42 16,0 2 47 0,0 0-52-16,0 0 34 15,0 0-48-15,0 0 27 16,0 0-34-16,0-6 20 16,0 4-26-16,0-3 7 15,0 5-15-15,0 0 7 16,0 0-10-16,6 0 11 15,-3 5-11-15,3-3 12 0,6 6-12 0,-3 3 12 16,0 2-12-16,3 0 9 16,-3 1-9-16,2-4 9 15,-2 3-10-15,-6 1 14 16,3-1-12-16,-3-2 9 16,6-1-10-16,-9 3 4 15,0-5-7-15,0 0 2 16,-6 0-4-16,0 0 0 15,-3-5-1-15,-3 2-28 16,4 3 14-16,-13-3-112 16,6 3 69-16,-6 3-67 15,6-6 70-15</inkml:trace>
  <inkml:trace contextRef="#ctx0" brushRef="#br0" timeOffset="16.1572">1306 3569 216 0,'6'-8'82'0,"-6"8"-64"0,0-5 33 0,0 2 38 32,0 3-49-32,0-2 28 0,0 2-41 0,0-3 16 15,0 6-25-15,0-1 15 16,0 6-19-16,0-2 19 16,0 7-19-16,0 13 17 15,0 1-17-15,0 12 8 16,0 1-13-16,0 0 8 15,0-1-9-15,0-1 4 16,0-4-7-16,0-2 0 16,0-1-3-16,0-4 1 15,0-9-2-15,0 4-25 16,0-4 13-16,0-5-94 16,0 1 58-16,0-1-55 15,5-8 59-15</inkml:trace>
  <inkml:trace contextRef="#ctx0" brushRef="#br0" timeOffset="17.1572">1594 3429 328 0,'3'-5'123'0,"-3"5"-95"0,9 2 16 0,-9 1 26 16,3 5-40-16,-3 5 32 15,6 6-36-15,-6 2 17 16,0 5-25-16,-6 6 13 16,6 2-18-16,-3 17 10 15,6-9-13-15,-3 14 6 16,0-11-9-16,-3 2 2 15,3-2-5-15,0-5 2 16,-6-3-3-16,0-3 0 16,6-2-1-16,-6-5-30 15,6-1 15-15,-3-10-107 16,3-3 66-16,0-10-60 16,-6-1 66-16</inkml:trace>
  <inkml:trace contextRef="#ctx0" brushRef="#br0" timeOffset="18.1572">1326 3868 420 0,'-3'-13'159'0,"3"13"-124"0,12-13 15 15,-6 5 21 1,0 3-42-16,9-9 24 15,-3 4-32-15,6-6 5 16,3 5-16-16,0-5-1 16,-1 6-6-16,10 2-2 0,-6-3 0 0,3 3-10 15,-6 3 5-15,-1 2-76 16,-2 3 45-16,-3 0-55 16,3 3 52-16</inkml:trace>
  <inkml:trace contextRef="#ctx0" brushRef="#br0" timeOffset="19.1572">1943 3805 156 0,'9'-3'57'0,"-9"3"-44"0,0-13 32 16,2 8 36 0,4 5-43-16,-6-11 39 15,3 3-45-15,-3 0 27 16,0-2-33-16,0-1 8 16,0 6-20-16,0-9 11 0,0 9-14 15,-3-8 8 1,3 8-11-16,0-1 2 15,0 4-6-15,-8 2 7 0,2 2-7 0,-6 4 10 16,0 4-8-16,-6 3 10 16,6 1-9-16,-6 7 5 15,3 3-7-15,-3 2 9 16,6 1-8-16,1-1 3 16,2 0-5-16,0-7 2 15,9-1-3-15,0-2 5 16,0-2-5-16,9-6 6 15,0 2-6-15,5-15 3 16,4 5-3-16,3-8 5 16,0-3-5-16,0-5 3 15,-3-2-3-15,-3-9 0 16,-1 6-1-16,-2-5 1 16,0 7-2-16,-6 1 4 15,6-1-3-15,-12 6 1 16,9 8-1-16,-9 7-2 15,0 6 1-15,0 6 1 16,0 4-1-16,0 3 2 16,0 3-2-16,0 0-1 15,0 0 1-15,0-6-12 16,3-2 6-16,-3 0-78 16,6 0 46-16,0-3-50 15,9-2 50-15</inkml:trace>
  <inkml:trace contextRef="#ctx0" brushRef="#br0" timeOffset="20.1572">2133 3900 352 0,'0'40'132'0,"0"-40"-103"0,0 18 23 0,0-15 31 16,0 2-48-16,-6-5 26 15,3 0-37-15,0 0 16 16,3 3-23-16,-6-6 11 16,6 3-17-16,-3-8 6 15,6 3-10-15,-3-8 2 16,0 2-5-16,0-10 0 16,6 8-2-16,-6-14-4 15,6 3 1-15,0-5-41 16,3 11 23-16,-3-9-118 15,9 9 76-15,-6-3-59 16,6 7 70-16</inkml:trace>
  <inkml:trace contextRef="#ctx0" brushRef="#br0" timeOffset="21.1572">2428 3358 340 0,'12'-14'129'0,"-12"14"-100"0,18-5 7 0,-18 5 22 15,0 3-35-15,-6 2 40 16,12 6-36-16,-6 10 22 16,2-3-28-16,-2 11 10 15,6 0-17-15,-6 9 9 16,3-4-13-16,-3 14 8 15,0-3-10-15,0-1 4 16,0-1-7-16,0-3 4 16,0-3-5-16,0-11 2 15,3-2-3-15,0-3-2 16,0-8 0-16,-6-5-1 16,3 0 0-16,-3-8 0 15,6-3 0-15,-6-7-9 16,3 2 5-16,-6-8-12 15,6 5 9-15,-8-2-7 16,-1 5 8-16,-3 3-2 16,0 5 5-16,-6 5 2 15,6 1 1-15,-12 7 4 16,9 3-2-16,-3 2 6 16,7-2-5-16,-1 0 10 15,3 0-7-15,3 0 5 16,6-3-6-16,6-2 4 15,-3-1-5-15,9-5 0 0,2 3-2 16,7-5-2-16,-6 2 1 0,9-7-39 16,-3-1 21-16,0 0-140 15,2 3 86-15,4-13-83 16,-6 3 88-16</inkml:trace>
  <inkml:trace contextRef="#ctx0" brushRef="#br0" timeOffset="22.1572">2630 3712 356 0,'-12'0'134'0,"12"0"-104"0,-6 32 18 0,3-19 25 15,3 0-43-15,-6 3 28 16,6 3-35-16,-3-1 13 15,6 1-21-15,-3-3 7 16,6 0-13-16,-6-6 8 16,9 1-9-16,-3-6 4 15,3-5-7-15,0-5 2 16,3 5-4-16,3-14 0 16,-3 4-1-16,0-6-4 15,0-3 1-15,2-2-6 16,-2 3 4-16,-3-1-3 15,0 6 3-15,-3 5-2 0,0 3 2 16,3 10 2 0,-3 0 1-16,0 9 4 15,3 7-2-15,-3-3 8 0,3 1-6 0,-3-3 12 16,3 2-9-16,3-5 14 16,-4-5-12-16,4 3 9 15,0-8-10-15,0-3 2 16,3-3-6-16,-6-8 0 15,6 3-2-15,-6-10-6 16,0 2 2-16,0-13-50 16,0 2 29-16,-3-2-110 15,0 11 75-15,2-6-49 16,-2 11 62-16</inkml:trace>
  <inkml:trace contextRef="#ctx0" brushRef="#br0" timeOffset="23.1572">3273 3601 292 0,'3'-5'110'0,"-3"5"-86"0,-6 0 13 15,3 0 31 1,3 5-40-16,-12-5 41 15,3 8-41-15,0 3 29 0,-6 2-34 0,-5 13 17 16,5 1-23-16,-6 4 9 16,3 1-16-16,6-3 13 15,6 3-14-15,0-11 11 16,6 3-11-16,0-11 6 16,12 0-8-16,-3-10 9 15,3 0-9-15,6-9 10 16,-6 1-10-16,3-8 1 15,3 0-5-15,-1-8 0 16,1 2-1-16,-6-5-2 16,0 8 1-16,0-10-4 15,0 13 2-15,-6-6-19 16,3 11 11-16,-6 3-10 16,3 0 11-16,-6 10-2 15,3 3 6-15,-3 8-33 16,0 5 20-16,0 0-91 15,9 5 60-15,-6-2-56 16,3-8 60-16</inkml:trace>
  <inkml:trace contextRef="#ctx0" brushRef="#br0" timeOffset="24.1572">3461 3757 256 0,'-3'13'96'0,"3"-13"-75"0,-3 21 34 0,0-10 49 31,6-3-57-31,-3 3 44 0,0 2-53 0,0-3 35 16,0 1-42-16,0-6 21 15,0 3-30-15,-3-5-3 16,3 0-12-16,-3-9 9 16,6 6-9-16,-3-18 14 15,0 2-12-15,0-8-6 16,6 3-3-16,0-11-29 15,0 6 16-15,2-6-87 16,4 5 55-16,-3 4-44 16,3 9 52-16</inkml:trace>
  <inkml:trace contextRef="#ctx0" brushRef="#br0" timeOffset="25.1572">3562 3815 352 0,'3'14'132'0,"-3"-14"-103"0,15 0 29 16,-9-6 33 0,3 6-52-16,-1-5 21 15,4 2-36-15,3-10 9 16,0 8-19-16,3-8 3 16,-3-1-10-16,0-7 2 15,0 5-5-15,-6 0 0 16,-3 3-2-16,-3-3-2 15,0 6 1-15,-9-4-1 16,6 9 0-16,-15-3 0 0,6 8 0 0,-6 8 4 16,6 0-2-16,-3 11 10 15,3-1-6-15,6 1 5 16,-3 5-6-16,6 2-2 16,6 3-2-16,-3-10-6 15,6 2 3-15,3 0 12 16,6-3-5-16,-6-4 0 15,6-4-3-15,-4-2-63 16,7 5 33-16,-3-10-39 16,3 2 38-16</inkml:trace>
  <inkml:trace contextRef="#ctx0" brushRef="#br0" timeOffset="26.1572">4351 3654 324 0,'-6'-8'123'0,"6"8"-95"0,0-8 14 0,0 5 27 16,0 3-40-16,0-2 31 16,0 2-35-16,0-8 15 15,0 8-23-15,-3-3 6 16,0 6-13-16,-3-3 5 16,0 2-8-16,0 4 2 15,-3-1-5-15,0 3 5 16,6-3-6-16,-6 3 3 15,6 0-3-15,-3 3 0 16,3-1-1-16,0 1 1 16,3 2-2-16,0 0 2 15,6 1-2-15,0-1 2 16,0 0-2-16,0 6 6 0,0-6-4 16,-3 5 10-16,3-4-7 15,-6 1 5-15,6 1-6 0,-12-2 2 16,3 1-4-16,-6-1 0 15,0-1-1-15,-3-3-17 16,3 4 8-16,-3-12-76 16,6 9 45-16,3-8-188 15,9 2 126-15,6-8-92 16,3-2 111-16</inkml:trace>
  <inkml:trace contextRef="#ctx0" brushRef="#br0" timeOffset="27.1572">4425 3744 360 0,'-3'29'134'0,"3"-29"-104"0,-6 18 29 15,6-7 32 1,6-3-52-16,-6 0 21 16,9 3-36-16,3-4 13 15,-3 1-21-15,6-5 13 16,3 5-16-16,-1-13 12 15,4 2-14-15,-6-2 8 16,3-6-11-16,0 1 2 16,-6-1-6-16,-3-2 2 15,0 0-3-15,-9-1-2 0,0 1 0 0,-21 0-21 16,6 2 11-16,-9 3-47 16,-3 8 31-16,3 6-101 15,7-4 70-15,-1 9-51 16,6-3 62-16</inkml:trace>
  <inkml:trace contextRef="#ctx0" brushRef="#br0" timeOffset="28.1572">4782 3241 372 0,'3'-5'140'0,"-3"5"-109"0,6 0 18 16,-6 0 24-1,6 5-43-15,-6 8 30 16,0 1-35-16,0 7 15 16,0 5-23-16,-6 11 11 15,3 3-17-15,-3 0 4 16,0-1-10-16,-3 12 2 15,3-9-4-15,-6 8-2 16,9-2 0-16,-11 7-37 16,8-7 20-16,0-11-103 15,6-10 66-15,6-12-54 0,-3-1 62 16</inkml:trace>
  <inkml:trace contextRef="#ctx0" brushRef="#br0" timeOffset="29.1572">4857 3662 280 0,'3'5'104'0,"-3"-5"-81"0,-6 5 25 0,3-5 28 16,6 0-42-16,-3 0 23 15,0 6-34-15,0 2 8 16,0-3-19-16,0 3 9 16,0-3-12-16,0 3 4 15,0-3-8-15,0-2 2 16,0 2-4-16,0 1 0 16,0-1-1-16,0 3 3 15,0-5-3-15,0-1 6 16,0 1-5-16,0 2 3 15,0 0-3-15,0 3 3 16,3-2-4-16,-3 2 6 16,0 5-5-16,0 0 8 15,0-2-7-15,-3 2 8 16,3 3-8-16,-3 2 10 16,3-5-8-16,-3 1 10 0,6-1-9 15,-6-5 12-15,3 2-11 16,0-4 5-16,0 2-8 15,0-14 0-15,0 6-3 0,0-8-2 16,3 3 1-16,0-11-1 16,3 6 0-16,0-14-3 15,5 8 2-15,4-24 1 16,0 9 0-16,0-9 2 16,0 13-1-16,0 1-1 15,0 7 1-15,0 6-1 16,3 0 0-16,-13 8-3 15,7 5 2-15,0 5 10 16,-6 8-6-16,0 0-5 16,3 3 1-16,-9 3 2 15,3-1 0-15,0 4-18 16,0 1 9-16,0-4-118 16,0 2 70-16,0-2-65 15,3-4 70-15</inkml:trace>
  <inkml:trace contextRef="#ctx0" brushRef="#br0" timeOffset="30.1572">5211 3908 468 0,'6'-5'176'0,"-6"5"-137"0,0 0 2 16,0 0 0 0,0 0-28-16,0 0-1 0,3 0-8 0,0-3-95 15,3 3 49-15,0-5-73 16,0 5 65-16</inkml:trace>
  <inkml:trace contextRef="#ctx0" brushRef="#br0" timeOffset="31.1572">2002 4384 200 0,'0'-2'77'0,"0"2"-60"0,0-11 35 0,0 3 37 16,0 5-48-16,3-5 22 15,3 6-38-15,-6-4 20 16,0 6-26-16,0-5 16 15,0 5-20-15,0 0 14 16,0 5-16-16,0 3 12 16,0 3-14-16,-9 2 15 15,9 3-16-15,-9 3 16 16,6-1-16-16,-6 9 9 16,3 2-11-16,-6 13 4 15,9-10-7-15,-11 7 4 16,8-4-5-16,-9-1 5 15,9-2-6-15,-9-3 3 16,12-5-3-16,-9-3 0 16,12 0-1-16,-9-5 1 15,9 0-2-15,-6-3-1 16,6-2 1-16,0-3-1 16,6 2 0-16,3-4 2 15,-6 2-1-15,6-3-1 16,3 3 1-16,6-3-1 0,-6 0 0 15,5-5 2-15,4 3-1 16,-9-6-1-16,6 3 1 16,-3 0-1-16,3-5 0 15,0 0 0-15,-3 2 0 0,-1-7 0 16,7 4 0-16,-9-4-3 16,6 2 2-16,-6-3 1 15,-3-2 0-15,-9 0 0 16,3 5 0-16,-6 2 0 15,3-1 0-15,0 1 0 16,0 1 0-16,-9-3 2 16,9 5-1-16,0-5-1 15,3 6 1-15,-3-3-1 16,6 5 0-16,3 0 0 16,3 0 0-16,-3 0 0 15,3 5 0-15,-1 3-3 16,7 0 2-16,-9 2-1 15,3-2 0-15,0 3 13 16,6 2-6-16,-9 0 15 16,-3 0-11-16,0-2 0 15,-6 0-5-15,0-3-1 16,0 2-1-16,-9 3-28 16,6 1 14-16,-15-6-112 15,9 5 69-15,-3-3-63 16,3 6 69-16</inkml:trace>
  <inkml:trace contextRef="#ctx0" brushRef="#br0" timeOffset="32.1571">2648 4495 232 0,'0'-5'88'0,"0"5"-69"0,3-3 35 15,-3 1 36 1,0 2-49-16,0-3 22 16,0 0-38-16,0 1 18 15,0 2-26-15,0 0 12 16,0 5-18-16,0 6 17 15,0 5-16-15,-3 5 18 16,3 5-17-16,0 9 11 0,-6-1-14 16,3 6 8-16,-3-9-10 15,3 4 2-15,-3-3-6 0,0-1 0 16,6-4-2-16,-9-6 1 16,9 3-2-16,-9-3-14 15,9-3 7-15,-3-2-90 16,3 0 53-16,0-3-63 15,6-2 60-15</inkml:trace>
  <inkml:trace contextRef="#ctx0" brushRef="#br0" timeOffset="33.1571">2862 4776 348 0,'-6'5'129'0,"6"-5"-100"0,-3 16 11 16,0-6 22-1,6-2-36-15,-6 6 32 16,3-1-34-16,-3 0 16 16,0 3-23-16,0-3 9 15,3 3-16-15,-8-5 8 16,8-1-10-16,0 1 9 15,0-6-10-15,0-2 1 16,0 2-5-16,0-10-2 0,3 2 0 0,2-2 1 16,1-3-1-16,3-5-1 15,0-1 1-15,3-12-4 16,3 5 2-16,0-8-1 16,0 2 0-16,-3-2 0 15,3 8 0-15,0 2 2 16,-4 9 0-16,1 7 0 15,0 6 0-15,-3 10 4 16,0 3-2-16,-3 5 6 16,6 0-5-16,-12 3 3 15,9 0-3-15,-9-3-6 16,0 0 1-16,0 0-54 16,0 1 31-16,0-7-138 15,3-1 91-15,3-9-65 16,0-2 80-16</inkml:trace>
  <inkml:trace contextRef="#ctx0" brushRef="#br0" timeOffset="34.1571">3225 4416 436 0,'-5'-11'162'0,"5"11"-126"0,17 16 5 15,-8-8 18 1,-3-3-37-16,0 6 25 16,3 5-27-16,-6 10 11 0,3 6-17 0,-6 10 3 15,3 1-10-15,-6 4 0 16,3-2-4-16,-6-5-4 16,3-3 0-16,-6-3-50 15,3-4 28-15,0-4-132 16,0-5 87-16,-3-8-63 15,3-2 76-15</inkml:trace>
  <inkml:trace contextRef="#ctx0" brushRef="#br0" timeOffset="35.1571">3160 4778 420 0,'6'-13'159'0,"-6"13"-124"0,12-10 17 15,-3 7 14 1,-6 3-40-16,9-3 14 15,3 3-24-15,-1-10 2 16,1 7-10-16,0-10-16 16,0 2 4-16,0 3-87 15,3 3 50-15,-3 2-63 16,0 3 60-16</inkml:trace>
  <inkml:trace contextRef="#ctx0" brushRef="#br0" timeOffset="36.1571">3398 4794 384 0,'0'-5'145'0,"0"5"-112"0,6-3 25 0,-3 1 26 15,0-1-48 1,0-5 18-16,6 0-33 0,0-8 6 16,3-2-16-16,-3-3 1 15,3 7-8-15,-6-9 0 16,2 7-2-16,-5 0 1 15,6 5-2-15,-9 1-1 16,0 4 1-16,-9 4-1 16,6 2 0-16,-5 5 0 15,2 6 0-15,-3 12 0 16,6-1 0-16,-6 7 6 16,6 0-3-16,-3 3 3 15,3-6-3-15,0 0 3 16,3-2-4-16,-3-5 4 15,6-1-4-15,-3-2-7 16,6-3 2-16,0 1-74 16,3-6 43-16,3-3-55 15,0-5 51-15</inkml:trace>
  <inkml:trace contextRef="#ctx0" brushRef="#br0" timeOffset="37.1571">3592 4850 432 0,'-6'8'162'0,"6"-8"-126"0,-3 13 25 0,0-10 26 15,3 2-50-15,-3-5 17 16,3 3-32-16,-3-6 7 16,3 3-17-16,-3-5 7 15,6-1-11-15,-3-4 2 16,0 2-6-16,0-8 0 15,6 3-2-15,0-14-4 16,0 3 1-16,3-10-8 16,2 2 5-16,-2-2-49 15,6 5 29-15,0 0-124 16,-3 8 82-16,-3 2-65 16,0 6 76-16</inkml:trace>
  <inkml:trace contextRef="#ctx0" brushRef="#br0" timeOffset="38.1571">3785 4744 296 0,'0'19'112'0,"0"-19"-87"0,9 31 26 16,-9-23 43-1,0 3-53-15,0-3 47 16,0 5-51-16,0-10 27 15,0 7-37-15,-6-10 12 16,6 0-23-16,-3-5 2 16,3 0-10-16,-3-6-5 15,6 0-2-15,0-2-4 16,3 5 2-16,0-16-19 0,0 3 11 0,3-5-76 16,-6-1 47-16,6-4-175 31,3 4 119-31,0 1-92 0,2 7 107 15</inkml:trace>
  <inkml:trace contextRef="#ctx0" brushRef="#br0" timeOffset="39.1571">3952 4612 324 0,'-3'16'123'0,"3"-16"-95"0,-3 37 27 0,-3-24 34 15,12 0-51-15,-6 6 31 16,0-4-41-16,0 4 16 16,0 0-26-16,0-9 15 15,3 1-19-15,3-6 10 16,6 0-14-16,-3-13 4 16,2 6-9-16,1-9 0 15,6 3-3-15,-9-5-4 16,0 5 1-16,-3-5 1 15,3 5 0-15,-3-3 2 16,0 9-1-16,0-6-1 16,3 8 1-16,-9 0-6 15,6 2 3-15,-6 6-21 0,3 3 13 0,-3 2-80 16,3 3 50 0,-3-3-198-16,3 0 132 0,-3-2-107 15,6-3 124 1</inkml:trace>
  <inkml:trace contextRef="#ctx0" brushRef="#br0" timeOffset="40.1571">4169 4807 148 0,'0'8'55'0,"0"-8"-43"0,0 22 54 0,0-12 54 16,3-2-63-16,-3 11 41 15,3-1-59-15,-3 9 28 16,0-1-39-16,0 3 16 15,0 0-26-15,0 0 15 16,0 0-19-16,0-2 8 16,0-6-13-16,0-2 8 15,6-3-9-15,-3-6 0 16,0 1-5-16,-6-11 0 16,3-3-1-16,-3-10-2 15,0 0 1-15,0-14-6 16,3 6 3-16,0-16-8 15,6 5 6-15,0-13-10 16,6 3 9-16,9-14-12 16,-6 9 10-16,5-9-1 15,1 8 5-15,3 3 2 16,-3 11 1-16,-6 5 6 16,3 13-3-16,-1 8 8 0,-8 13-7 15,0 9 10-15,-3 12-8 16,-6 1 5-16,0-1-6 0,-3 6 4 15,0-6-5-15,-6 9 2 16,0 2-3-16,-2-11-11 16,5-2 5-16,-3-3-90 15,3-8 51-15,0-7-61 16,3 2 58-16</inkml:trace>
  <inkml:trace contextRef="#ctx0" brushRef="#br0" timeOffset="41.1571">4574 4321 452 0,'0'10'170'0,"0"-10"-132"0,9 40 13 16,-6-27 19-1,6 0-42-15,-9 14 24 16,0 5-31-16,0 7 2 15,0 9-13-15,-6 7 0 16,3-7-6-16,-3 2 7 16,3-7-7-16,-6-6-6 15,6-6 1-15,-3-12-51 16,6 2 29-16,-3-13-154 0,6 3 99 0,-6-11-81 16,0 0 92-16</inkml:trace>
  <inkml:trace contextRef="#ctx0" brushRef="#br0" timeOffset="42.1571">4553 4612 480 0,'6'-14'178'0,"-6"14"-138"0,18-5 15 0,-12 3 5 15,0 4-37-15,3-4 0 16,0 2-14-16,3-3-4 16,2 6-3-16,10-3-8 15,-3 2 3-15,0-2-85 16,0 5 49-16,-3-5-62 15,-4 0 59-15</inkml:trace>
  <inkml:trace contextRef="#ctx0" brushRef="#br0" timeOffset="43.1571">4985 4471 416 0,'-3'-2'154'0,"3"2"-120"0,-3 2 6 16,-3 1 15-1,6 0-33-15,-6 5 22 16,0 2-25-16,-3 9 16 16,6-3-20-16,-3 10 12 15,3 1-16-15,0 2 12 16,6 0-13-16,-3 0 10 0,9 0-11 0,-9-3 8 16,6 1-9-16,-3-3 0 15,0 0-5-15,-3-3 0 16,0-5-1-1,-6-3-19-15,3 0 9 0,-6-2-98 16,3 2 58-16,-9 0-58 16,0 6 60-16</inkml:trace>
  <inkml:trace contextRef="#ctx0" brushRef="#br0" timeOffset="44.1571">1919 4876 172 0,'0'-2'66'0,"0"2"-52"0,0-6 41 15,0 4 40 1,0 4-51-16,0-2 14 15,3 0-35-15,-3 0 15 16,3 0-22-16,-3 3 25 16,0 0-23-16,0-1 13 15,0 6-18-15,-3 3 8 16,3 5-12-16,-3 7 8 16,3 4-9-16,-9 18 9 0,0-3-10 15,-9 11 5-15,6-5-7 16,-6 7-2-16,3-2-2 0,-5 13-1 15,5-5 0 1,0 8 2-16,-3-8-1 0,0-3 2 16,6-5-2-16,0 0 4 15,0-8-3-15,-6 3 8 16,10-9-6-16,-4-2 5 16,6 0-5-16,0-5 0 15,0-3-2-15,3-2 1 16,3-4-2-16,0-7-1 15,3 3 1-15,3-3 1 16,-3-3-1-16,6-2-1 16,0-1 1-16,2-2-1 15,1 0 0-15,6-3 0 16,3 1 0-16,-3-6 0 16,6 2 0-16,3-4 2 15,-4 2-1-15,4-6-1 16,-3 4 1-16,3-4-1 15,-6-2 0-15,-7 3 2 16,4-3-1-16,0 0 4 16,-6 6-3-16,-3-6 1 15,0 5-1-15,-6-5-2 16,6 0 1-16,-9-5-6 16,0 2 3-16,0-2-6 15,0 3 5-15,0-4-3 16,0 6 3-16,0-2-2 15,3 4 2-15,-3-1-2 0,0 1 2 0,0 1 2 16,6 2 1-16,-3 3 2 16,6 3-1-16,0 2 10 15,0 3-5-15,2 5 12 16,-2 1-10-16,-6 2 9 16,6-1-9-16,-9 1 4 15,3 3-7-15,-3-3 2 16,0 0-4-16,-3-1 5 15,3-1-5-15,0-4-36 16,-6 1 17-16,0-1-123 16,6 1 77-16,-9-3-62 15,4 0 73-15</inkml:trace>
  <inkml:trace contextRef="#ctx0" brushRef="#br0" timeOffset="45.1571">2407 5779 244 0,'0'7'93'0,"0"-7"-72"0,0 6 9 0,-6 2 19 16,6-6-29-1,-3 12 27-15,0 1-28 0,-6 9 21 16,3 5-23-16,-6 6 16 15,9-1-19-15,-12 3 12 16,9-2-15-16,-8-1 15 16,8-5-16-16,-3-5 13 15,0-3-13-15,0-5 10 16,6-3-11-16,-3-5 6 16,6 0-8-16,-3-8 0 15,3 3-4-15,0-14 0 16,3 3-1-16,3-16-2 15,-3 1 1-15,6-12-1 16,0-2 0-16,-3-8 0 16,3 8 0-16,-1-8 0 15,4 8 0-15,3-8 2 16,-6 11-1-16,3-9-3 16,3 9 1-16,0-6-1 15,-3 11 0-15,-3-3 4 16,3 9-1-16,-1 1 2 15,1 9-2-15,-3 5 6 16,6 8-4-16,-3 6 6 16,-3 7-6-16,0 8 12 15,3 5-8-15,-3 4 10 16,3-4-10-16,-9 3 7 16,3-2-7-16,-3 7 2 15,6-2-5-15,-9 7 9 16,0-2-7-16,0 6-3 0,0-6-2 15,0-3-12-15,0-2 6 16,-6-3-36-16,3 0 23 0,0-10-87 16,3 2 59-16,-9-3-35 15,9-2 48-15</inkml:trace>
  <inkml:trace contextRef="#ctx0" brushRef="#br0" timeOffset="46.1571">2321 5908 368 0,'3'-16'140'0,"-3"16"-109"0,14-13 18 0,-5 8 28 16,0 2-45-16,6-5 32 16,3 0-38-16,3-2 13 15,0 2-23-15,0-3 2 16,2 3-10-16,1-2-5 15,0 4-2-15,0-2-12 16,-3 6 6-16,-1-4-62 16,1 6 37-16,0 0-194 15,-3 0 124-15,-6 0-108 16,0 3 120-16</inkml:trace>
  <inkml:trace contextRef="#ctx0" brushRef="#br0" timeOffset="47.1571">2812 5501 376 0,'-6'-8'140'0,"6"8"-109"0,-3-6 11 0,0 6 15 15,6 6-35-15,-3-1 25 16,0 6-27-16,0 10 16 15,0 5-21-15,0 9 14 16,0-1-16-16,0 3 8 16,0 3-12-16,-3 2 0 15,3 0-6-15,-6 9 3 16,3-1-4-16,-3-5-3 16,3-5 0-16,-3-6-41 15,6-7 23-15,-3-4-98 16,3 1 65-16,-3-16-43 15,3 0 56-15</inkml:trace>
  <inkml:trace contextRef="#ctx0" brushRef="#br0" timeOffset="48.1571">2690 5868 328 0,'0'-13'123'0,"0"13"-95"0,3-8 31 0,3 3 34 15,-3 5-52-15,6-5 20 16,-1 2-37-16,4-5 5 15,-3 3-18-15,6-3-4 16,0 5-4-16,0-2-20 16,3 2 9-16,0 1-74 15,2 2 46-15,-8 0-49 16,6 2 49-16</inkml:trace>
  <inkml:trace contextRef="#ctx0" brushRef="#br0" timeOffset="49.1571">2946 5863 228 0,'3'5'88'0,"-3"-5"-69"0,0 8 35 0,0 0 38 15,0-2-50-15,-3 4 31 16,3 3-44-16,-3 1 29 16,6 2-33-16,-3-1 20 15,3 1-26-15,0-5 18 16,9-1-21-16,-4-7 21 15,-2 0-22-15,9-9 6 16,-6-1-12-16,3-9 8 16,0 2-10-16,-3-4 12 15,0 5-11-15,-9-6-2 16,3 9-3-16,-6-12-3 16,3 12 1-16,-9-3-15 15,-3 5 8-15,3 0-52 16,-3 2 32-16,3 4-102 0,0 4 72 15,0 1-42-15,6 5 56 16</inkml:trace>
  <inkml:trace contextRef="#ctx0" brushRef="#br0" timeOffset="50.1571">3115 5927 332 0,'0'21'123'0,"0"-21"-95"0,0 34 18 0,0-21 30 16,0-2-44-16,0 2 34 15,0 3-39-15,0-3 21 16,0-2-27-16,-6-6 13 16,6 1-20-16,-3-9 1 15,6 0-9-15,-3-7-1 16,6-1-3-16,-6-10-2 15,9 2 1-15,3-10-1 16,-3 5 0-16,0-7 0 16,6 10 0-16,3-11-5 15,-6 13 3-15,0 1-1 16,2 7 1-16,-2 3 2 16,0 6 0-16,-6 7 2 15,6 3-1-15,-12 5 2 16,6 3-2-16,-3 0 6 15,0 5-4-15,-3-5 8 0,3-3-7 16,-3-5 12-16,6 0-9 0,-6-8 1 16,9 0-5-16,-3-11-6 15,3 3 1-15,3-7 1 16,3 1 1-16,-4-7 0 16,7 5 0-16,-9 0 0 15,6 6 0-15,-3-1 0 16,3 6 0-16,-12 5-3 15,6 3 2-15,-6 2-1 16,3 5 0-16,-6 4 0 16,3 2 0-16,-6 7 4 15,3 4-1-15,0-3-34 16,0-3 19-16,0-3-97 16,0-2 62-16,0-3-38 15,0-5 51-15</inkml:trace>
  <inkml:trace contextRef="#ctx0" brushRef="#br0" timeOffset="51.1571">3565 5747 456 0,'-3'-3'170'0,"3"3"-132"0,0 16 16 16,0-8 12-1,0 3-40-15,-6 2 10 16,3 3-22-16,0 5 0 15,3 3-8-15,-9 7-5 0,9-2-2 0,-6 1-56 16,6-4 30-16,-3-5-144 16,3-5 94-16,-3-8-69 15,6-3 85-15</inkml:trace>
  <inkml:trace contextRef="#ctx0" brushRef="#br0" timeOffset="52.1571">3571 5612 416 0,'-9'-27'154'0,"9"27"-120"0,0-13-7 0,0 8-13 15,3 5-12-15,-3-3-28 16,6 3 14-16,-6 3-153 16,3 5 90-16,3 8-100 15,0 0 101-15</inkml:trace>
  <inkml:trace contextRef="#ctx0" brushRef="#br0" timeOffset="53.1572">3800 5763 312 0,'0'-3'118'0,"0"3"-92"0,-3 3 28 0,0-3 39 16,3 2-52-16,-6 1 29 15,3 2-42-15,-6 3 16 16,0 3-26-16,-3 5 13 16,3 2-18-16,-3 6 8 15,7 2-12-15,-1 6 8 16,0-5-9-16,3-4 2 16,6 1-6-16,-3-5-2 15,6-3-1-15,5 0-4 16,4-1 2-16,0-7 1 15,3-2 0-15,3-6-51 16,0 0 28-16,3-11-37 16,2 3 34-16</inkml:trace>
  <inkml:trace contextRef="#ctx0" brushRef="#br0" timeOffset="54.1572">4214 5853 320 0,'0'-6'121'0,"0"6"-95"0,0 0 25 15,0 0 29 1,0 0-46-16,0 0 31 16,6 6-39-16,-6 2 17 15,3 5-25-15,-3 11 8 16,0-6-15-16,0 3 3 15,0 3-9-15,-3 0 2 16,3-3-4-16,0-2-8 0,-6-4 2 0,0-1-71 31,6-4 40-31,-3-4-52 16,3-4 50-16</inkml:trace>
  <inkml:trace contextRef="#ctx0" brushRef="#br0" timeOffset="55.1572">4285 5617 388 0,'0'-32'145'0,"0"32"-112"0,3-16-3 0,-3 11-10 16,0 3-15-16,0-6-45 16,3 5 22-16,0-2-31 15,3 2 28-15</inkml:trace>
  <inkml:trace contextRef="#ctx0" brushRef="#br0" timeOffset="56.1572">4351 5903 280 0,'0'18'104'0,"0"-18"-81"0,0 19 34 16,0-14 32-1,0 3-49-15,-6-3 34 16,6 3-45-16,-3-5 25 16,3 0-31-16,-3-6 8 0,3 0-19 0,-3-5 7 15,6 0-11 1,-3-5 4-16,3 3-7 0,-3-6 0 16,3 3-3-16,3-14-2 15,3 6 1-15,2-6 1 16,-5 6-1-16,6-2 2 15,0 4-2-15,0 0 4 16,0 6-3-16,0 5 1 16,3 6-1-16,-9 4-2 15,9 4 1-15,-12 4 1 16,6 3-1-16,-6 3-3 16,2 0 1-16,-5 5-39 15,0 0 22-15,0 3-101 16,0-3 67-16,0-2-48 15,3-3 58-15</inkml:trace>
  <inkml:trace contextRef="#ctx0" brushRef="#br0" timeOffset="57.1572">4663 5665 356 0,'-9'-6'134'0,"9"6"-104"0,-6 3 23 15,3-3 19 1,3 3-42-16,-6-1 19 16,6 6-29-16,-3 0 11 0,6 3-18 0,-3 2 10 15,0 3-13-15,0 0 10 16,0 0-11-16,0 2 8 16,0 3-9-16,-3 3 17 15,3 0-13-15,-3 0 7 16,0 0-11-16,-3-3-7 15,6 3-1-15,-11 2-7 16,5 1 4-16,-6-6-16 16,6-3 10-16,-3-5-73 15,3 1 46-15,-3-12-190 16,6 1 126-16,0-16-97 16,6 0 115-16</inkml:trace>
  <inkml:trace contextRef="#ctx0" brushRef="#br0" timeOffset="58.1572">4785 5368 380 0,'-3'-10'143'0,"3"10"-112"0,9-5 19 16,-9 5 25-1,6 2-44-15,-6 3 28 16,3 3-36-16,0 14 15 15,0 1-22-15,0 20 4 16,0-4-11-16,-6 12 1 16,3-4-6-16,-3 4 0 0,0-6-2 0,-3 2-10 15,6-4 4-15,-12-1-71 16,9-2 41 0,-3-3-52-16,0-14 50 0</inkml:trace>
  <inkml:trace contextRef="#ctx0" brushRef="#br0" timeOffset="59.1572">4729 5789 384 0,'9'-21'145'0,"-9"21"-112"0,8-11 27 0,-5 3 30 16,3 6-52-16,0-6 11 15,3 3-31-15,0-6-1 16,0 6-11-16,0-9-34 15,0 6 15-15,3 1-150 16,0-1 91-16,0 0-94 16,0 2 96-16</inkml:trace>
  <inkml:trace contextRef="#ctx0" brushRef="#br0" timeOffset="60.1572">4931 5800 340 0,'-3'13'129'0,"3"-13"-100"0,0 16 18 16,0-11 31-16,0 3-45 0,-6-3 38 15,12 3-42-15,-6-2 23 16,0-1-30-16,0-5 10 16,0 2-18-16,0-7 7 15,0 3-12-15,0-6 2 16,0 0-7-16,0-6-4 15,0 4-1-15,3-9 1 16,3 3 0-16,0-7-7 16,3 4 4-16,0-10-76 15,0 5 44-15,3-5-55 16,6 5 52-16</inkml:trace>
  <inkml:trace contextRef="#ctx0" brushRef="#br0" timeOffset="61.1572">5125 5657 312 0,'-3'5'118'0,"3"-5"-92"0,-3 5 17 16,0 1 27-1,3 2-40-15,-3 5 34 16,0 3-37-16,-3 2 21 15,6 1-27-15,-3 2 10 16,3 0-17-16,-6 0 9 16,6 0-13-16,0-2 10 15,6-3-11-15,-6-6 11 0,6 4-12 16,3-12 7-16,0-2-8 0,2-5 2 16,4 2-5-16,-3-15 5 15,6 5-6-15,-3-6-10 16,0 3 4-16,-3-2-6 15,0-3 5-15,-3-1 2 16,2 9 2-16,-5 0 6 16,0 5-3-16,-3 5 1 15,0 6-2-15,-3 5-8 16,0 5 3-16,-3 6 1 16,3-1 2-16,-3 3-7 15,0 3 4-15,0 0-27 16,3-3 16-16,0 0-80 15,6-2 53-15,-3-9-143 16,3 1 103-16,3-11-62 16,0-3 84-16</inkml:trace>
  <inkml:trace contextRef="#ctx0" brushRef="#br0" timeOffset="62.1572">5440 5691 388 0,'-12'-2'145'0,"12"2"-112"0,-12 15 19 15,6-4 20 1,3-3-43-16,-9 5 25 16,3 3-33-16,-2 5 13 15,2 0-19-15,-3 6 5 16,6 2-12-16,-3 5 2 0,6-5-6 0,-3-2 2 16,6-1-3-16,0-4-6 15,6-7 1-15,0-9-56 16,6-1 31-16,-3-13-193 15,6 0 122-15,-1-8-110 16,4-5 121-16</inkml:trace>
  <inkml:trace contextRef="#ctx0" brushRef="#br0" timeOffset="63.1572">5601 5360 440 0,'-3'-5'165'0,"3"5"-129"0,3 16 4 0,-3-5 11 16,3-3-33-16,-3 18 30 15,0 6-28-15,-3 7 12 16,3 4-18-16,-3-4 3 16,0-1-10-16,-3-1 0 15,3 0-4-15,-6 5-30 16,0-2 14-16,-3-3-89 15,3-6 56-15,-3 1-39 16,3-3 49-16</inkml:trace>
  <inkml:trace contextRef="#ctx0" brushRef="#br0" timeOffset="64.1572">5479 5792 448 0,'9'-16'167'0,"-9"16"-129"0,18-5 8 0,-16 2 2 15,4 3-31-15,0-5-6 16,6 2-7-16,3-5-43 16,0 5 21-16,0-5-193 15,-6 3 116-15,3-5-120 16,3 2 124-16</inkml:trace>
  <inkml:trace contextRef="#ctx0" brushRef="#br0" timeOffset="65.1572">5702 5723 372 0,'-3'13'140'0,"3"-13"-109"0,-6 19 31 0,3-14 37 16,6 3-57-16,-6 0 21 15,3 5-39-15,-3 3 0 16,0 0-14-16,-3-3 0 16,6 0-6-16,-6 1-9 15,6 1 3-15,-6-1-48 16,6-6 27-16,-3-6-100 15,3 1 69-15,-3-8-45 16,6 5 58-16</inkml:trace>
  <inkml:trace contextRef="#ctx0" brushRef="#br0" timeOffset="66.1572">5720 5482 340 0,'-3'-8'126'0,"3"8"-98"0,-6 0-8 0,3 0-21 16,6 6-4-1,-3-1-124-15,0 3 71 0,0 0-90 16,0 2 84-16</inkml:trace>
  <inkml:trace contextRef="#ctx0" brushRef="#br0" timeOffset="67.1572">5711 5792 260 0,'-3'18'96'0,"3"-18"-75"0,-3 21 32 0,3-15 37 16,3 2-50-16,-3 0 32 16,0 0-43-16,3-3 29 15,3 3-33-15,6-8 26 16,-3 2-29-16,3-10 13 16,2 3-20-16,1-8 5 15,-3 5-12-15,-3-5 2 16,0 5-6-16,-6-5-9 15,3 5 3-15,-6-16-59 16,3 8 33-16,-6-5-155 16,3 2 101-16,-3 1-78 15,6 5 93-15</inkml:trace>
  <inkml:trace contextRef="#ctx0" brushRef="#br0" timeOffset="68.1572">5907 5794 356 0,'6'6'132'0,"-6"-6"-103"0,3 5 34 0,-3-5 36 16,0 0-56-16,0-3 22 15,3 3-40-15,-3-2 4 16,3 2-17-16,0-8 0 16,6 2-8-16,0-7 0 15,3 0-2-15,3-6-4 16,0 4 1-16,6-9 1 15,5 5 0-15,-11 6 0 16,3 5 0-16,-6 8 4 16,-3 8-2-16,-6 5 6 15,3 6-5-15,-3 5 3 16,0 2-3-16,-3 3 11 0,0-2-7 16,-3-1-6-1,3-2-1-15,-3-3-46 16,6 3 24-16,-3-8-127 15,3-3 83-15,-6-2-79 16,3-4 84-16</inkml:trace>
  <inkml:trace contextRef="#ctx0" brushRef="#br0" timeOffset="69.1572">597 3979 152 0,'6'-5'57'0,"-6"5"-44"0,3-5 36 15,-3 2 37 1,0 6-46-16,0-6 16 16,0 3-34-16,0 0 9 15,0 0-17-15,0 0 3 16,6 3-10-16,-6-1 11 15,0 6-10-15,3 6 18 16,6-4-14-16,-9 11 13 16,3 6-14-16,-3 5 8 0,6 2-11 15,-6 14 4 1,0-3-7-16,-6 5 4 0,6-5-5 0,-3 8 7 16,-3-3-7-16,0 11 8 15,-3 0-8-15,0 7 1 16,6-12-3-16,-12 8 1 15,12-6-2-15,-9 13 10 16,4-13-5-16,-1 14 5 16,-3-11-6-16,3 2 4 15,-3-13-5-15,3 11 0 16,0-8-2-16,-3 13 1 16,3-2-2-16,-3 5 2 15,3-11-2-15,0 3 2 16,0-8-2-16,1 7 2 15,5-1-2-15,-6 9-1 16,6-4 1-16,-6-3 1 16,9-6-1-16,-9 1 2 15,9-8-2-15,-3 7-1 16,3-5 1-16,-6 9-1 16,6-6 0-16,-3 7 0 15,6-7 0-15,-6-2 0 16,3-6 0-16,0 2 0 15,-6-2 0-15,3 5 0 16,3-2 0-16,-9 2 2 16,9-2-1-16,-3-3 2 0,3-5-2 0,-9-3 2 15,9-3-2-15,-6-2 2 16,6-6-2-16,-3 1-3 16,3-3 1-16,-9-1 1 15,9 1 0-15,-3 0 0 16,3 0 0-1,-9-3 2-15,9 0-1 0,0 0-1 16,0 0 1-16,0-2-1 16,3-3 0-16,3 0 0 15,-3-3 0-15,6 0 0 16,0 0 0-16,3-2 2 16,6-3-1-16,3-5-1 15,0 2 1-15,8-2-1 16,1-1 0-16,0-2 0 15,3 0 0-15,-10 0 0 16,4 0 0-16,-6 0 0 16,0 0 0-16,-3-2 0 15,3 2 0-15,-13-6 2 16,4 4-1-16,0-6 2 16,6 2-2-16,-9-4 2 15,0 4-2-15,-6-4-1 16,6 2 1-16,-9-3-4 15,0 3 2-15,0-2-1 16,0 2 0-16,0-3 2 0,0 3 0 16,0-2 0-16,0 2 0 15,0-3-3-15,0 6 2 16,0-6-1-16,3 6 0 0,3-5 2 16,0 4 0-16,3-2 0 15,0 6 0-15,3-4 0 16,2 4 0-16,-2 2 4 15,0 5-2-15,0 0 8 16,6 3-6-16,-9 3 8 16,3 2-8-16,-3 0 8 15,0 6-8-15,0-3 3 16,-6 0-4-16,-3-1 0 16,3 4-1-16,-6-3-2 15,3-3 1-15,0-2-41 16,0 2 22-16,-3-3-125 15,-3 4 80-15,3-4-70 16,3 4 77-16</inkml:trace>
  <inkml:trace contextRef="#ctx0" brushRef="#br0" timeOffset="70.1572">1413 7104 176 0,'3'-11'68'0,"-3"11"-52"0,9-7 28 0,-6 1 37 16,3 4-44-16,-3-9 27 16,3 3-38-16,-4-10 21 15,7 4-27-15,-9-9 27 16,3 4-27-16,3-7 17 16,-6 2-22-16,0-5 3 15,3 7-10-15,-6-1 6 16,3 4-8-16,-6 1 3 15,3 7-5-15,-8 0-2 16,2 1-1-16,-6 5 1 16,9 2-1-16,-12 6 2 15,6 2-2-15,-3 11 4 16,3 0-3-16,-3 5 6 16,6 0-5-16,0 5 6 15,3 1-6-15,1 2 8 16,5-3-7-16,0 1 10 15,3-1-8-15,5 1 3 16,-5-1-5-16,3 3 2 16,3-2-3-16,-3 5 7 15,3-1-6-15,-3 4 5 0,-3 2-5 16,-3-3 2-16,0-5-3 0,-3 0 3 16,3 0-4-16,-9-5 1 15,-3 0-1-15,-3-3-8 16,6 0 3-16,-5-2-47 15,2-3 27-15,-3 0-100 16,3 0 69-16,0-8-42 16,3-1 56-16</inkml:trace>
  <inkml:trace contextRef="#ctx0" brushRef="#br0" timeOffset="71.1572">1559 7244 264 0,'6'-2'101'0,"-6"2"-78"0,0 2 11 15,-6 1 25 1,6 0-34-16,-3 2 28 15,-3 3-31-15,0 0 18 16,6 2-24-16,-6 4 21 16,6 1-22-16,-3 4 19 15,3 2-19-15,0 0 14 0,9-2-16 16,-9-3 10-16,6 0-13 0,0-6 15 16,3 1-15-16,-3-9 16 15,2 1-16-15,1-11 11 16,0 3-12-16,0-11 0 15,0 3-6-15,-6-6-8 16,6 3 2-16,-9-5 1 16,0 3 2-16,-6-4-5 15,3 4 3-15,-6-3-56 16,0 5 31-16,-6 3-155 16,1 7 100-16,-1 4-82 15,-3 2 95-15</inkml:trace>
  <inkml:trace contextRef="#ctx0" brushRef="#br0" timeOffset="72.1572">2011 7064 288 0,'9'-34'107'0,"-9"34"-83"0,3-32 21 0,-3 16 29 16,3 6-42-16,-3-14 24 16,0 5-33-16,-3-7 21 15,0 7-25-15,-3-2 12 16,3 5-18-16,-6-2 6 15,0 7-11-15,-3 1-2 16,6 4-4-16,-6 1 5 16,3 10-4-16,-2 9 10 15,2 2-7-15,-3 7 8 16,9 1-8-16,-6 5 10 16,3 0-9-16,-3 16 5 15,3 3-7-15,-3 10 4 16,0 0-5-16,-3 9 0 15,6-7-2-15,-6-1-6 16,9-6 2-16,-6-3-43 16,1-8 25-16,-4-2-105 15,6-6 70-15,-3-7-48 16,6-4 60-16</inkml:trace>
  <inkml:trace contextRef="#ctx0" brushRef="#br0" timeOffset="73.1572">1728 7408 456 0,'0'-18'170'0,"0"18"-132"0,18-13 16 15,-15 5 10 1,6 5-39-16,6-10 3 0,3 2-17 16,3-5-2-16,5 6-6 0,-5-3-11 15,0 2 5-15,0 0-70 16,0 3 40-16,3 0-48 15,-1 3 47-15</inkml:trace>
  <inkml:trace contextRef="#ctx0" brushRef="#br0" timeOffset="74.1572">2255 6919 252 0,'0'-21'96'0,"0"21"-75"0,-6-16 14 15,3 11 21 1,6 2-33-16,-6-2 25 15,3 5-28-15,-3 0 20 16,3 5-23-16,-9 8 27 16,9 6-25-16,-6 10 21 15,6 2-23-15,-3 9 12 16,3-3-18-16,-3 11 8 16,3-3-11-16,-9 5 2 0,9-2-6 15,-8 2-2-15,8-8-1 16,-12-2-39-16,12-6 21 15,-9-7-118-15,3-3 74 16,0-8-57-16,6-1 69 16</inkml:trace>
  <inkml:trace contextRef="#ctx0" brushRef="#br0" timeOffset="75.1572">2082 7242 408 0,'-5'-11'151'0,"5"11"-118"0,14-3 9 0,-11 3 12 16,6 3-33-16,0-3 10 15,0 0-19-15,3 0 0 16,-3 0-7-16,12-3-40 16,-6 3 18-16,6-5-151 15,2 5 92-15,1-3-90 16,0 6 95-16</inkml:trace>
  <inkml:trace contextRef="#ctx0" brushRef="#br0" timeOffset="76.1572">2407 7149 332 0,'-12'3'123'0,"12"-3"-95"0,0 13 7 0,0-8 16 16,0 3-31-1,-6 3 29-15,6-1-29 0,-3 1 14 16,3 2-19-16,0-2 7 16,0-1-13-16,0-2 4 15,9 3-8-15,-6-11 7 16,9 2-8-16,-3-7 5 16,3-3-5-16,-3-2 0 15,3 2-2-15,-4-6 1 16,1 4-2-16,-3-3-1 15,6 2 1-15,-9-2-1 16,3 5 0-16,0 0-3 16,0 5 2-16,-3 3 3 15,3 3-1-15,0 2 8 16,0 6-5-16,3 2 12 16,0 3-9-16,-6 0 14 15,6 0-12-15,0-3 11 16,-3 0-11-16,3-8 6 15,5-2-8-15,-2-8-4 16,-3-3-2-16,3-5-4 16,6-1 2-16,-6-4 3 15,0 5-1-15,0-8-36 16,3 5 19-16,-3-8-99 16,2 5 64-16,1-5-46 15,-6 9 56-15</inkml:trace>
  <inkml:trace contextRef="#ctx0" brushRef="#br0" timeOffset="77.1572">2972 7038 344 0,'0'-5'129'0,"0"5"-100"0,-8 2 15 0,2 1 27 16,3 0-41-16,-9 2 28 16,3 3-35-16,-9 2 15 15,6 4-22-15,0 1 7 16,-3 4-14-16,3 2 8 16,3 3-9-16,0-3 4 15,3 0-7-15,6-2 7 16,0-3-8-16,3-6 12 15,3-2-9-15,6-8 5 16,-3 0-7-16,3-8 0 16,3 3-3-16,0-8 1 15,-6 5-2-15,3-5-1 16,-3 2 1-16,-6 0-1 16,6 4 0-16,-6-1 0 15,3 2 0-15,-6 1 4 0,3 5-2 16,-3 0-10-1,0 5 5-15,0 3-52 0,0 3 30 16,0 2-95-16,5 0 67 16,-5 0-42-16,6 1 56 0</inkml:trace>
  <inkml:trace contextRef="#ctx0" brushRef="#br0" timeOffset="78.1572">3095 7162 384 0,'0'6'145'0,"0"-6"-112"0,0 15 16 0,-6-9 29 16,6 2-46-16,-3-3 32 15,3 0-38-15,-9-2 19 16,9 2-25-16,-9-5 4 16,9 0-14-16,-3-8-6 15,3 3-2-15,0-8-5 16,3 5 2-16,3-8 1 15,0 5 0-15,0-7-11 16,3 2 6-16,-1-5-56 16,4 2 34-16,0-2-103 15,6 3 73-15,-12 2-44 16,9 8 58-16</inkml:trace>
  <inkml:trace contextRef="#ctx0" brushRef="#br0" timeOffset="79.1572">3202 7157 368 0,'15'0'137'0,"-15"0"-106"0,20-3 21 0,-11 1 25 16,-3 4-44-16,9-4 21 15,-3-1-32-15,6-5 12 16,3 0-19-16,-6-5 7 16,2 5-13-16,1-8 6 15,-9 6-8-15,3-6 2 16,-3 5-5-16,-9-2 2 15,0 5-3-15,-6-5-4 16,3 5 0-16,-12 5 1 16,3 6 0-16,-2 5 0 15,5 2 0-15,-3 4 6 16,3 1-3-16,-6 4 6 16,9 2-6-16,-3 0-5 15,9 3 0-15,0 5 14 16,0-2-6-16,9-6 17 15,-3 0-13-15,9 0 2 16,0-2-7-16,2-11-1 16,1-3-2-16,12-8-6 15,-6 3 2-15,3-10-39 16,0 2 23-16,-4-3-120 16,-2 3 76-16,-6-2-63 15,0 4 72-15</inkml:trace>
  <inkml:trace contextRef="#ctx0" brushRef="#br0" timeOffset="80.1572">4077 7038 212 0,'6'-13'82'0,"-6"13"-64"0,9-11 20 0,-3 6 21 16,-3 2-34-16,0-5 17 16,3 6-25-1,-4-4 22-15,4 4-23 0,-6-4 19 16,0 6-20-16,0-2 12 16,0 4-16-16,-6-2 10 15,4 6-12-15,-4-1 4 16,3 3-8-16,0 0 7 15,-3 0-8-15,0 0 8 16,6 0-8-16,-3 0 14 16,6 0-10-16,-3-1 14 15,6 4-13-15,0-3 16 16,3 3-15-16,-4-1 13 16,4 1-13-16,-3 2 10 15,0 0-11-15,-6-2 8 16,3 2-9-16,-6 0 2 15,0 0-6-15,-6 6 0 16,0-1-2-16,-5 1-8 16,2 2 3-16,-3-5-60 15,3 0 34-15,0-3-120 16,6-2 84-16,3-9-53 16,3-2 69-16</inkml:trace>
  <inkml:trace contextRef="#ctx0" brushRef="#br0" timeOffset="81.1572">4240 7099 316 0,'3'5'121'0,"-3"-5"-95"0,0 11 18 0,-3-6 33 16,3 3-44-16,-2 2 37 16,4 4-41-16,-2 2 19 15,3-1-28-15,3 1 11 16,-6 3-18-16,6-3 10 15,0 0-13-15,3-3 13 16,3-5-14-16,6-8 14 16,-6-3-14-16,6-13 11 15,3 3-11-15,-7-6 4 16,7 4-8-16,-6-7 2 16,0 7-4-16,-6-4 0 15,-3 3-1-15,-9-5-4 16,0 5 1-16,-9-2-19 15,3 4 11-15,-6 1-58 16,3 5 37-16,-2 3-202 16,2 5 128-16,0 0-129 15,3 5 135-15</inkml:trace>
  <inkml:trace contextRef="#ctx0" brushRef="#br0" timeOffset="82.1572">4654 6593 236 0,'9'-5'90'0,"-9"5"-70"0,3-5 26 0,-3 2 36 16,0 6-46-16,0-3 39 15,0 0-44-15,0 2 19 16,3 4-29-16,-3 2 15 16,0 2-21-16,-3 4 21 15,3 1-21-15,-3 7 15 16,3 1-17-16,-9 22 6 16,0 3-11-16,-6 8 9 15,9-6-10-15,-11 0 3 16,8-5-6-16,-3-5 2 15,3-6-3-15,0 1 3 16,3-4-4-16,-3 9-1 16,0 0 0-16,3-9-32 15,3 1 17-15,0-11-78 16,3-5 51-16,3-8-37 16,6 0 46-16</inkml:trace>
  <inkml:trace contextRef="#ctx0" brushRef="#br0" timeOffset="83.1572">4702 7107 332 0,'0'8'123'0,"0"-8"-95"0,-6 18 9 0,-3-10 29 16,9 3-40-16,-6 2 40 15,6 0-39-15,-6 0 20 16,0 3-27-16,0-3 8 15,3 1-16-15,-3-4 9 16,6 1-12-16,-3-3 6 16,3-3-8-16,-3-8 2 15,3 3-5-15,0-13-2 16,6 3-1-16,0-9-1 16,3 6 0-16,3-11 0 15,3 3 0-15,0-6 0 16,3 4 0-16,-1-4 0 15,-5 9 0-15,0 2 0 16,3 5 0-16,0 1 6 16,0 7-3-16,-3 6 8 15,0 5-7-15,-3 2 5 16,0 3-5-16,-3-2-2 16,3 2-1-16,-4-2 5 15,1 2-3-15,-3-5-1 16,3 3-1-16,0-6-30 15,0 3 16-15,0-3-83 16,0 0 54-16,0-5-55 16,0 3 56-16</inkml:trace>
  <inkml:trace contextRef="#ctx0" brushRef="#br0" timeOffset="84.1572">1749 7755 220 0,'3'-8'85'0,"-3"8"-66"0,0-5 12 0,0 2 14 15,0 3-26-15,0-3 8 16,6 3-16-16,-6-2 5 16,0 2-9-16,0-3 13 15,3 6-11-15,-3-1 11 16,0 4-11-16,-3 2 19 16,3 5-15-16,0 5 20 15,-6 1-19-15,3 5 9 16,-6 2-14-16,-3 6 11 15,6-3-12-15,-6 3 5 16,3-3-8-16,-2 3 7 16,2-1-8-16,-3 1 10 15,3 0-8-15,-3 0 3 16,9-3-5-16,-6 3-2 16,3-3-1-16,-3-3 1 15,6-2-1-15,0-3 2 16,3 0-2-16,-6-2-1 15,12-3 1-15,-6-3 1 16,3-3-1-16,6-4-1 16,0 2 1-16,3-6 1 15,6 1-1-15,3-6-1 16,-1 3 1-16,1-5-1 16,3 2 0-16,3-2 2 15,-6 2-1-15,-3-2-1 0,2 2 1 16,-8-2-1-16,6 3 0 15,-6-6 4-15,-3 2-2 0,3-4 1 16,-3 2-1-16,-6-5-4 16,6 2 1-16,-6-5 1 15,3 6 0-15,-3-6-3 16,3 2 2-16,-6 1 1 16,0 5 0-16,3-2 0 15,0 2 0-15,3 0 0 16,2 5 0-16,-5 3 2 15,6 3-1-15,0 5 10 16,0 2-5-16,-3 6 12 16,3 3-10-16,-3-1 14 15,3 3-13-15,-6 1 9 16,6-4-10-16,-9 1 4 16,0-4-7-16,0 1 2 15,0-2-4-15,-9-1-4 16,6 0 0-16,-12-2-43 15,6 2 24-15,-6-3-164 16,3 4 102-16,-11-4-97 16,8 3 104-16</inkml:trace>
  <inkml:trace contextRef="#ctx0" brushRef="#br0" timeOffset="85.1572">2243 8149 256 0,'0'-5'96'0,"0"5"-75"0,-6 3 21 0,3-1 25 31,6 3-37-31,-3 6 27 0,0 5-34 0,0 5 26 15,6 6-28-15,-6 4 16 16,3 4-22-16,-3-1 10 16,3-2-15-16,-6 2 6 15,3 1-9-15,-3 2 4 16,3 0-6-16,-9 0 2 16,3-3-4-16,0-5 3 15,-3-2-4-15,1-3 6 16,8-9-5-16,-12-7 1 15,12 0-2-15,-9-10 1 16,9-4-2-16,-9-10-5 16,9 1 2-16,-3-17-3 15,3 8 2-15,0-10-5 16,0 5 5-16,0-14-3 16,3 9 3-16,0-16-2 15,6 5 2-15,0-8-2 16,0 8 2-16,2-3 0 15,1 6 1-15,3-1 2 16,-3 12 0-16,0-4 0 16,6 9 0-16,-3-3 0 15,0 7 0-15,0 1 2 16,2 8-1-16,1 0 6 16,-3 8-4-16,0 5 6 15,0 8-6-15,-3 5 12 16,3 3-8-16,-12 2 10 0,6 3-10 15,-9 3 10-15,3 0-10 0,-6 5 5 16,0-3-7 0,-3 1 7-16,3-3-8 15,-6 2 3-15,0-5-4 0,-3-2-2 16,0-1 0-16,-9-4-26 16,12-1 14-16,-9-3-90 15,6 1 56-15,1-3-53 16,2 0 56-16</inkml:trace>
  <inkml:trace contextRef="#ctx0" brushRef="#br0" timeOffset="86.1572">2419 8432 304 0,'3'0'112'0,"-3"0"-87"0,9-2 22 16,-3-1 20-1,-3 6-38-15,6-6 22 16,0 3-31-16,-1-5 18 16,4-1-22-16,0-4 7 15,0 5-13-15,3-9 3 16,-6 6-8-16,3-5 2 0,-3 3-4 0,-3-4 3 15,3 6-4 1,-9-2-1-16,6 5 0 0,-12-1-1 16,3 6 0-16,-6 0 0 15,6 6 0-15,-12 1 0 16,6 4 0-16,-6 2 4 16,6 3-2-16,-3 3 10 15,0 2-6-15,3 0 8 16,3 3-8-16,4 2 1 15,2-2-4-15,0 3 0 16,0-4-1-16,2-1 3 16,4-1-3-16,0-5-14 15,9-3 6-15,-3-8-101 16,6 3 59-16,-3-16-68 16,3 3 67-16</inkml:trace>
  <inkml:trace contextRef="#ctx0" brushRef="#br0" timeOffset="87.1572">2815 7985 384 0,'-3'-8'143'0,"3"8"-112"0,0 3 8 16,0-1 22-1,0 4-37-15,0 4 31 16,3 6-32-16,-3 8 13 0,6 3-21 0,-6 7 7 16,0 3-13-16,0 8 4 15,0-5-8-15,-6-1 2 16,3-2-4-16,-3-2-11 16,0-4 5-16,-3-1-66 15,0-4 39-15,-3-2-180 16,6-3 117-16,-6-8-93 15,3 0 107-15</inkml:trace>
  <inkml:trace contextRef="#ctx0" brushRef="#br0" timeOffset="88.1572">2681 8356 396 0,'9'-8'148'0,"-9"8"-115"0,21-8 13 16,-13 5 12-1,-2 3-35-15,9-5 7 16,-3-1-19-16,6-1-32 16,3 1 10-16,0-4-115 15,3 4 70-15,-4-2-69 16,1 3 72-16</inkml:trace>
  <inkml:trace contextRef="#ctx0" brushRef="#br0" timeOffset="89.1572">2955 8382 284 0,'9'-3'107'0,"-9"3"-83"0,8-2 30 0,-5-1 33 16,6 0-49-16,0-5 22 15,-3 3-37-15,9-8 17 16,-6 5-24-16,6-10 12 15,0 4-17-15,0-7 6 16,3 5-10-16,-7-5 2 16,1 3-5-16,-6-4 2 15,-3 9-3-15,-6-3-2 16,-3 6 0-16,-6 4 1 16,4 6-1-16,-7 3 10 15,0 5-5-15,0 11 14 16,0-1-11-16,0 6 9 15,3 2-10-15,3 3 2 16,0 1-6-16,3-1 2 16,3-3-3-16,0-2 0 15,3 0-1-15,0 0-8 16,6-3 3-16,0-3-47 16,-3-2 27-16,3-5-115 15,3-1 76-15,3-7-56 16,-3-3 69-16</inkml:trace>
  <inkml:trace contextRef="#ctx0" brushRef="#br0" timeOffset="90.1572">3095 8498 332 0,'-6'8'126'0,"6"-8"-98"0,-3 11 19 0,3-8 36 16,0 2-48-16,0-2 43 16,0 2-45-16,-6-5 21 15,6 0-32-15,0-5 8 16,6-1-18-16,-6-4 7 15,3-1-11-15,3-7-2 16,2 4-4-16,4-7-2 16,3 5 1-16,3-10-6 15,0 2 3-15,6-16-41 16,3 3 24-16,-7 3-100 16,-2 10 66-16,-3 0-49 15,3 11 59-15</inkml:trace>
  <inkml:trace contextRef="#ctx0" brushRef="#br0" timeOffset="91.1572">3553 8194 256 0,'-3'-2'96'0,"3"2"-75"0,-6 0 17 16,3 0 16 0,3 0-31-16,0 0 11 15,-6 2-20-15,0 1 18 16,6-1-18-16,-6 1 24 15,6 2-22-15,-3 1 13 16,3 2-18-16,0 0 19 16,0 2-17-16,0 3 15 15,3 3-15-15,-3 0 12 0,3 0-14 0,-3 3 12 16,3-1-13 0,-3 1 8-16,0-4-10 15,-3 1 2-15,3 0-6 0,-6 0 5 16,0 0-6-16,-3-3-1 15,3 3-1-15,-3-3-19 16,3 3 10-16,-5-3-96 16,8 1 58-16,-9-4-65 15,9-2 64-15</inkml:trace>
  <inkml:trace contextRef="#ctx0" brushRef="#br0" timeOffset="92.1572">3657 8297 332 0,'6'8'126'0,"-6"-8"-98"0,0 21 12 15,0-10 22 1,3 0-36-16,-3 2 27 16,0 3-31-16,0-3 24 15,6 3-26-15,-6-3 18 16,3 0-22-16,3-5 12 15,6 3-17-15,-6-9 12 16,3 4-13-16,6-9 8 16,-4 0-10-16,1-4-2 0,0 1-4 0,-3-7-6 31,0 5 2-31,-6-8 14 0,0 3-6 0,-9-6-3 16,3 6-1-16,-12-5-18 15,0 2 9-15,-5-3-56 16,2 9 34-16,-6-1-42 15,6 6 41-15</inkml:trace>
  <inkml:trace contextRef="#ctx0" brushRef="#br0" timeOffset="93.1572">3895 8350 340 0,'-6'27'126'0,"6"-27"-98"0,-3 29 17 0,0-19 30 16,6-2-44-16,-6 0 44 15,3 0-44-15,-3-5 22 16,0 2-31-16,0-5 4 16,3 0-16-16,-6-5 3 15,12 0-8-15,-6-9 0 16,3 1-3-16,0-13 1 15,6 4-2-15,3-12-3 16,3 5 1-16,3-5 1 16,3 7 0-16,0 1-3 15,-1 7 2-15,1 9 1 16,-3 7 0-16,-3 8 4 0,-3 8-2 16,-3 6 4-16,-3-1-4 0,-6 4 4 15,3-1-4-15,-6 5-1 16,-3 3 0-16,3-5-30 15,-3-3 16-15,0-2-92 16,6-1 59-16,-3-4-49 16,3-1 55-16</inkml:trace>
  <inkml:trace contextRef="#ctx0" brushRef="#br0" timeOffset="94.1572">4371 8221 236 0,'3'-11'88'0,"-3"11"-69"0,6-11 33 0,-6 6 30 16,3 3-44-16,-3-4 10 15,0 4-30-15,-3-4 12 16,3 6-17-16,-3-5 15 15,0 5-16-15,0 0 9 16,-3 8-12-16,1-3 6 16,2 6-8-16,-3 2 9 15,6 0-9-15,0 3 12 16,0 0-11-16,-6 0 9 16,12 2-9-16,-6 1 6 15,0-1-7-15,0 1 4 16,0-3-6-16,-6 2 2 15,6-2-4-15,-6-3 0 16,3 1-1-16,-6-4-15 16,6 1 7-16,-6-3-79 0,3 0 47 0,-3-6-52 15,0 1 51-15</inkml:trace>
  <inkml:trace contextRef="#ctx0" brushRef="#br0" timeOffset="95.1572">4139 7948 424 0,'9'-10'159'0,"-9"10"-124"0,3 0 2 0,0 0 2 15,0 5-26-15,0 0 13 16,0 3-15-16,3 0 8 15,-6 3-11-15,3-1-7 16,0 3-1-16,-3 1-95 16,3-1 52-16,-3 3-73 15,3 2 66-15</inkml:trace>
  <inkml:trace contextRef="#ctx0" brushRef="#br0" timeOffset="96.1572">4866 8020 160 0,'6'-14'63'0,"-6"14"-49"0,5-10 40 0,-5 4 34 15,0 4-47-15,0-6 14 16,0 5-34-16,0-5 7 15,0 6-16-15,0-4 16 16,0 6-16-16,0 3 27 16,0 5-22-16,0 5 22 15,0 3-22-15,-8 13 14 16,5 3-18-16,-3 10 6 16,3-2-11-16,-6 8 4 15,9-6-7-15,-9-5 11 16,6-3-9-16,-3-7 10 15,3-3-10-15,-3-9 5 16,6 1-7-16,-6-8 2 16,6-2-4-16,-3-12-2 15,3 1 0-15,-3-16-12 16,6 2 6-16,-3-18-18 16,6 5 13-16,3-15-7 15,-3 7 11-15,3-10-4 16,0 10 6-16,0-10-9 15,3 8 8-15,-4-6 2 16,4 11 2-16,-3 0 12 16,0 8-6-16,0 8 6 15,0 7-6-15,0 12 13 16,3 4-10-16,3 14 18 16,0 5-14-16,0 6 13 15,-1-1-14-15,-2 9 8 0,-3-1-11 0,-6 11 2 16,3-3-6-16,-9 9 0 15,3-6-2 1,-6 2-8-16,0-7 3 0,-6-6-65 16,6-2 38-16,-5-8-48 15,5-3 45-15</inkml:trace>
  <inkml:trace contextRef="#ctx0" brushRef="#br0" timeOffset="97.1572">4904 8075 484 0,'9'-18'181'0,"-9"18"-141"0,18-11-2 0,-9 6-10 16,0 5-20-16,3-8-2 15,0 2-4-15,3-1-59 16,2 4 31-16,1-2-44 15,0 5 40-15</inkml:trace>
  <inkml:trace contextRef="#ctx0" brushRef="#br0" timeOffset="98.1572">5238 7686 400 0,'0'-5'151'0,"0"5"-118"0,0 8 14 0,0 0 18 16,0 2-39-16,0 17 23 15,0 2-29-15,-3 8 11 16,3 0-17-16,-3 3 5 16,0-1-11-16,-3 4 0 15,3-4-5-15,-3 6 0 16,3-5-1-16,-3 0-6 15,6-3 2-15,-3-3-52 16,6-7 30-16,-3-4-151 16,3-4 97-16,0-8-76 15,0-1 90-15</inkml:trace>
  <inkml:trace contextRef="#ctx0" brushRef="#br0" timeOffset="99.1572">5455 8046 312 0,'0'-5'118'0,"0"5"-92"0,-6 0 17 15,0 0 21 1,6 2-38-16,-6 1 28 0,-3 2-32 0,-3 3 22 15,3 3-25-15,-3 5 12 16,3 0-18-16,-2 7 10 16,2 1-13-16,0 8 8 15,6-3-10-15,-6-3 6 16,6-2-7-16,0-5 7 16,3-3-8-16,3-6 3 15,3 1-5-15,3-8 2 16,3-3-3-16,2-11 3 15,1 3-4-15,-3-8 1 16,3 3-1-16,0-8-2 16,0 2 1-16,0-10-1 15,3 5 0-15,-6-2-3 16,-4 10 2-16,-2 3 1 16,6 5 0-16,-12 5 0 15,6 8 0-15,-6 11 6 16,3 3-3-16,-6 13-1 15,3-1-1-15,-3 4 12 16,3-1-7-16,-3-5 13 16,-3-2-11-16,0-4-2 15,3-1-3-15,-8 7-3 16,2-3 1-16,0-5-45 16,3-2 24-16,-3-6-162 15,6 0 101-15,-3-5-93 16,6 0 101-16</inkml:trace>
  <inkml:trace contextRef="#ctx0" brushRef="#br0" timeOffset="100.1572">5628 8393 400 0,'0'-6'151'0,"0"6"-118"0,-6-2 20 0,6-1 15 16,6 6-40-16,-6-3 4 15,3 0-20-15,-3-3-18 16,3 3 3-16,-3-3-108 16,0 3 61-16,-3-2-74 15,3-1 71-15</inkml:trace>
  <inkml:trace contextRef="#ctx0" brushRef="#br0" timeOffset="101.1572">5913 45 200 0,'0'-5'77'0,"0"5"-60"0,0-3 10 0,0 3 17 15,0 0-26-15,0 0 16 16,0 0-20-16,0 0 6 16,0 0-12-16,0 0 9 15,0 0-10-15,0 0 27 16,0 0-19-16,0 0 18 16,0 8-19-16,0-3 6 15,0 1-12-15,-3-4 11 16,3 9-11-16,-3-3 9 15,3 0-9-15,-6 2 11 16,6-2-11-16,-3 5 9 16,6 1-9-16,-3-6 4 15,0 7-7-15,0-7 7 16,0 6-8-16,0-1 10 16,0 0-8-16,0-5 1 15,0 5-4-15,0 0 3 16,0 3-4-16,0-8 1 15,3 6-1-15,-3-1 1 16,0 0-2-16,0 0 4 16,0 6-3-16,0-11 4 15,0 5-4-15,0 0-1 16,3-2 0-16,-3-3-1 0,3 0 0 16,-3 2 0-16,3-2 0 15,-3 0 0-15,3 3 0 0,-3-3 0 16,3 5 0-16,-3-3 0 15,3-2 0-15,0 6 0 16,3-1 0-16,-6-5 0 16,0 5 0-16,0 0 0 15,3 3 0-15,-3-3 0 16,3 1 0-16,0-1 0 16,0 3 0-16,0-3 2 15,0 5-1-15,-3-4-1 16,3-1 1-16,-3 0-1 15,3 6 0-15,-3-6 0 16,3 0 0-16,-3 0 0 16,3 6 0-16,-3-6 0 15,3 0 0-15,0 0 0 16,0 1 0-16,0-6 0 16,0 5 0-16,-3 0 0 15,6 3 0-15,-6-8 0 16,0 5 0-16,0 0 0 15,0 1 0-15,0-1 0 16,0 0 0-16,0 0 0 16,3 1 0-16,-3-1 0 15,3 5 0-15,-3 1 0 16,3 2 0-16,-3-3 0 16,3 4 0-16,-3 1 0 0,3-7 0 0,-3 3 0 15,3-1 0-15,-3-4 0 16,3 4 0-16,-3-2 0 15,3 3 0-15,-3-1 0 16,3-5 0-16,-3 6 2 16,3-6-1-16,-3 0 2 15,0 0-2-15,0 1-1 16,3 2 1-16,-3-1-1 16,0-1 0-16,0 2-3 15,2 2 2-15,-2 1 1 16,3-4 0-16,-3 4 0 15,3 0 0-15,-3 2 0 16,3 2 0-16,3-4 0 16,-6 2 0-16,0 0 0 15,3 3 0-15,0-3 0 16,0-2 0-16,0-1 0 16,0 4 0-16,-3-4 0 15,3-5 0-15,0 6 0 16,0 2 0-16,0-3 0 15,0 4 0-15,-3-4 0 16,3 1 0-16,-3 2 0 16,3 5 0-16,-3 1 0 15,3-3 0-15,0 2 0 16,0 1 0-16,0-1 0 16,0 0 0-16,0 1 0 0,3-1 0 15,-3-4 2-15,0 1-1 0,0 4-3 16,0-9 1-16,0 3 1 15,0 1 0-15,0 7 2 16,0-8-1-16,0 5-3 16,0-4 1-16,-3 7-1 15,3-3 0-15,-3 3 4 16,3 0-1-16,0 6-1 16,0-9 1-16,-3 6-1 15,3-6 0-15,-3 1 0 16,3-6 0-16,-3 5 0 15,0-2 0-15,0 8 0 16,3-6 0-16,-3 6 0 16,0-5 0-16,0 2 0 15,2 0 0-15,-2 5 0 16,3-2 0-16,-3-3 0 16,3 3 0-16,-3-3 0 15,3-3 0-15,-3 1 0 16,3-1 0-16,-3 1 0 15,0-1 0-15,0 6 0 16,3-6 0-16,-3 4 0 16,0-1 0-16,0 2 0 15,3 4 0-15,0-3 0 16,0-6 0-16,-3 6 0 16,3-3 0-16,-3 0 0 15,3 0 0-15,-3-2 0 0,0-4 0 16,0 4 2-16,3-1-1 0,-3 3-1 15,0 1 1-15,0-1-1 16,3 0 0-16,0 5 0 16,0-7 0-16,0 4 2 15,0-4-1-15,-3 5-1 16,0-1 1-16,0-2 1 16,3-2-1-16,0-3-1 15,0 2 1-15,-3-5-1 16,3 3 0-16,-3 3 0 15,3-1 0-15,-3 0 0 16,3-2 0-16,0 5 0 16,3 3 0-16,-6-5 0 15,3-1 0-15,0 1 0 16,0-1 0-16,0-2 0 16,0 2 0-16,0-5 2 15,0 1-1-15,0-1-3 16,0 0 1-16,0 0 1 15,3 0 0-15,-6 3 2 16,3-3-1-16,0 8-1 16,0-5 1-16,-3 5-1 15,3 0 0-15,-1 0 0 16,1-2 0-16,0 2 0 16,0-3 0-16,0 1 2 15,0-3-1-15,0-3-1 16,0-3 1-16,-3 1-1 15,0-1 0-15,0 1 0 0,3 2 0 16,-3-5 0-16,0 8 0 0,0-6 2 16,0 9-1-16,0-1-1 15,0 1 1-15,0-1-1 16,0-2 0-16,0 0 2 16,0 0-1-16,-3-3-1 15,3 0 1-15,-3 0 1 16,3 0-1-16,-3-2-1 15,3-1 1-15,-3 1-1 16,3-3 0-16,-3 0 0 16,3-1 0-16,-6 1 0 15,6 3 0-15,-3-1 0 16,3 1 0-16,-5 2 2 16,5 0-1-16,-3 3-1 15,3 3 1-15,-6-1-1 16,6-5 0-16,0 3 0 15,0 0 0-15,0-3 0 16,0 0 0-16,-6 0 0 16,6-2 0-16,-3-1 0 15,6 1 0-15,-6 2 0 16,3-8 0-16,-3 6 0 16,6-3 0-16,-6 0 0 15,3-1 0-15,-3 1 0 16,3 3 0-16,-3-1 0 0,3 3 0 15,-3 9 0-15,6-12 0 16,-3 6 0-16,0-3 0 0,0 3 0 16,0-3 0-16,0 0 0 15,0 0 0-15,0 1 0 16,0 1 0-16,0-7 0 16,0 3 0-16,0-1 0 15,0-2 0-15,-3 0 0 16,3 0 0-16,-3 0 0 15,6 2 0-15,-3 1 0 16,0-1 0-16,0 4 0 16,0-1 0-16,-3 2 0 15,3 4 0-15,-3-1 0 16,6 1 0-16,-3-1 0 16,0-2 0-16,0 0 0 15,0 0 0-15,0 0 0 16,0-1 0-16,0-1 0 15,0-1 0-15,0 0 0 16,0-3 0-16,0 4 0 16,0-4 0-16,-3 3 0 15,3 0 0-15,-3 6 0 16,6-3 0-16,-6 7 0 16,3-4 0-16,-3 2 0 15,6 0 0-15,-3 0 0 16,0-2 0-16,0-1 2 15,0 1-1-15,0-4-1 0,0 1 1 0,-3 0-4 16,3-3 2 0,-3 6 1-16,-3-4 0 0,0 7 0 15,6-4 0-15,-3 6 0 16,3-3 0-16,-3 5 0 16,6-2 0-16,-3 0 0 15,0 0 0-15,-3-3 0 16,3 0 0-16,-3-3 2 15,3 1-1-15,-3-1-1 16,3-2 1-16,-3 2-1 16,3 1 0-16,-6 5 0 15,6-3 0-15,-3 2 0 16,3 4 0-16,-6-1 0 16,6-2 0-16,-3 0-3 15,6-1 2-15,-6 1 1 16,3 0 0-16,-3-3 2 15,0 0-1-15,-3 3-1 16,6-3 1-16,-6 5-1 16,6-2 0-16,-6 5 0 15,6 0 0-15,-3 0 0 16,3 0 0-16,-5 3 0 16,2-6 0-16,-3 3 0 15,3-5 0-15,-3 3 0 16,3-4 0-16,-3 6 0 0,3 0 0 15,-3 3 0 1,6 0 0-16,-6 5 0 0,3-8 0 0,-3 3 0 16,3-3 0-16,-3 0 0 15,3-3 0-15,-6 3 0 16,6 0 0-16,-3 5 0 16,3-2 0-16,-3 5 0 15,3-5 0-15,-3 5 0 16,3-6 0-16,-3 1 0 15,3-3 0-15,-3 3 0 16,3-6 0-16,-5 6 0 16,5 0 0-16,-6 7 0 15,3-2 0-15,-3 3 0 16,6 0 0-16,-6-6 0 16,6-2 0-16,-6-1 0 15,6-2 0-15,-6 6 0 16,6-1 0-16,-3 8 0 15,6-5 0-15,-6 3 0 16,6-1 0-16,-6-4 0 16,6-4 0-16,-6 4 0 15,6-6 0-15,-6 5 0 16,6 0 0-16,-3 11 2 16,6-5-1-16,-3 2-1 15,0-5 1-15,0 3-4 16,0-8 2-16,0 2 1 15,0-5 0-15,0 8 2 0,0-5-1 0,0 10-3 16,3-5 1 0,-3 5 1-16,3-5 0 0,-3 0 0 15,0-5 0-15,0 2 0 16,6-5 0-16,-6 8 0 16,0-5 0-16,0 10 0 15,0-5 0-15,0 5 0 16,0-2 0-16,0 0 0 15,0-6 0-15,0 3 2 16,0 0-1-16,0 0-1 16,0 5-2-16,0-2 1 15,0-1 1-15,-6 4 2 16,6-6-1-16,-3 2-1 16,3-4 1-16,-3 2 1 0,3 0 1 15,-3 0 1 1,3 0-2-16,-3 7-2 15,6-4 1-15,-3 2-1 16,0-5 0-16,0 3 2 16,0-8-1-16,0 7 2 0,-3 4-2 15,0-1 2 1,6 0-2-16,-6 3 2 16,3-3-2-16,-3 1 2 15,6-9-2-15,-3 5 6 16,0-4-4-16,0 10 1 0,0 5-2 15,0-8 1 1,3 3-2-16,-3 0 2 0,3-5-2 16,0 2 2-16,0 0-2 0,0-2 2 15,3 5-2-15,-6 0-1 16,3 0 1-16,-3 2 1 16,3-2-1-16,0-3-1 15,0-2 1-15,-3 5-4 16,3 0 2-16,-3 0 1 15,3 0 0-15,0 2-3 16,0-2 2-16,0-3 1 16,0-2 0-16,0 5 2 15,-3-3-1-15,0 3-1 16,0 5 1-16,0-7-4 16,0 2 2-16,0-3 1 15,0-3 0-15,-3 4 0 0,3-1 0 16,-3 0 0-16,3 6 0 15,0-6 0 1,0 3 0-16,0 3 0 16,0-4 0-16,0-1 0 0,0-1-3 15,-3 3 2-15,0 0 1 16,0-3 0 0,6 3 0-16,-3 5 2 0,-3-5-3 15,0-3 0-15,3-2 1 16,-3-3 0-16,0 3 0 15,0 2 0-15,0 5 0 0,0 4 0 0,3-4 0 16,-6-4-3 0,3-1 2-16,-3-5-1 0,0-3 0 15,0 6 2-15,3 2 0 16,-3 3 0-16,3 2 0 16,0-2 0-16,1-2 2 15,-1-6-1-15,0-3-1 16,3-2 1-16,0 2-1 15,-6 3 0-15,6 3 0 16,-3 2-3-16,3 0 2 16,0-2 1-16,0-3 2 15,-3-3-1-15,3-5-1 16,-3 0 1-16,3 0-1 16,-3 3 0-16,3 2 0 0,-3 3 0 15,3 3 0-15,0-3 0 16,0 0 0-16,0-3 0 15,0-2 0-15,0-3 0 16,0-3 0-16,0 1 0 16,3 2 0-16,-3-3 0 15,0 3 0-15,0 3-3 16,3-1 2-16,-3-1 1 16,0-1 0-16,0-3 0 15,0 0 0-15,0-2 0 16,0-3 0-16,0-2 0 15,0-1 0-15,0 1 0 16,0 2 2-16,0-3-3 16,0 6 0-16,0 0 1 15,0-1 0-15,0 1 0 0,0-3 0 16,0 0 0-16,3-2 0 16,-3-1-3-16,3 1 2 15,0-3 1-15,3-1 2 16,-6-1-1-16,3-4 2 15,0 1-4-15,-1-1-2 16,1 1 2-16,0 4 2 16,0-1 0-16,3 1-1 15,-3 1 1-15,3 3 1 16,0-1-3-16,0 1 0 16,0-4 12-16,-3 1 7 15,0 0-22-15,0-3-9 0,0-2 6 16,0-1 3-16,0-2 3 15,0 3 1-15,0-3 13 16,0-1 6-16,0-1-12 16,0-1-3-16,-3 0-16 15,3-2-6-15,-3-1 10 16,0 1 4-16,0-1 3 16,0 1 1-16,0 0 0 15,0 2 0-15,-3-3 0 16,3 4 0-16,0-4 13 15,0 1 6-15,-3-1-25 16,0 1-9-16,0 2 19 0,3 0 12 16,-3 1-6-1,0-1-3-15,0 0-6 0,3-2-2 16,-3 2 1-16,3-3 0 16,-3 4 0-16,0-1 0 15,3-2 0-15,0-1 0 16,0 1 0-16,0 73 0 15,0-84-11-15,3 0-3 16,6 0-46-16,3 0-20 16,9-84 41-16,-6 63 22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46.82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93 11 104 0,'0'0'41'0,"0"0"-32"0,0 0 22 0,0 0 27 16,0 0-32-16,0 0 19 15,0 0-27-15,0-7 19 16,0 7-21-16,0-4 18 16,0 8-19-16,0-4 21 15,0 0-21-15,-4 0 24 16,4 0-23-16,-4 0 6 16,4 0-13-16,-4 0-3 15,8 0-4-15,-4 0 3 16,0 0-3-16,0 0 4 0,0 0-4 0,-4 0 4 15,0 7-4-15,0-7-1 16,8 4 0-16,-4-4 3 16,0 4-2-16,0-4 6 15,0 3-5-15,0-3 6 16,0 0-6-16,0 0 6 16,8 4-6-16,-4-4 6 15,5 7-6-15,3-3 6 16,1 4-6-16,-1-5 6 15,5 5-6-15,-1-1 1 16,1 4-2-16,0-7 3 16,-1 11-3-16,1-12 6 15,0 12-5-15,3-4 3 16,1 4-3-16,-4 0 0 16,-1 0-1-16,5 3 1 15,0 1-2-15,-4-5 6 16,3 5-4-16,-7-8 1 15,4 7-2-15,-9-10 3 16,0 7-3-16,1-1 1 16,3 1-1-16,-8 0-2 15,4 4 1-15,-3 3-8 0,3 0 4 16,-8 7 3-16,4-3 1 16,-8 8 10-16,4-8-5 0,-4 3-3 15,4-7-2-15,-9 4-1 16,5 0 0-16,-8 4 2 15,4-4-1-15,-5-1 2 16,5 1-2-16,-17 4-1 16,8 3 1-16,-8-3-1 15,9-4 0-15,-5 0-3 16,4-1 2-16,-4 1 3 16,5 0-1-16,-9 0-1 15,8 0 1-15,-8 0-1 16,8 7 0-16,-3-3 0 15,7-4 0-15,-4 0 0 16,5-1 0-16,-9 9 0 16,9 3 0-16,-5-4 0 15,9-3 0-15,-5-1 0 16,9-3 0-16,-8 0 0 16,7-4 0-16,-3 0 2 15,8-3-1-15,-8-4 2 16,8 3-2-16,-8 1-1 31,8 3 1-31,-9-7 1 0,9 3-1 16,-8-3 2-16,8 3-2 0,-4 1-1 15,8-8 1-15,-4 0 1 32,0 4-1-32,0-4 2 0,0 4-2 15,0-4 4-15,4 0-3 0,0 4 1 16,5-4-1-16,-1-4-2 15,0 4 1-15,0-3-1 16,1-1 0-16,-1-3 2 16,5 3-1-16,-1-3-1 15,5-1 1-15,-5-3 1 16,1 4-1-16,-1-8-1 16,5 4 1-16,-1-3-4 15,1-1 2-15,-4-3-37 16,3 7 21-16,-3-8-110 15,-1 8 71-15,-8-3-55 16,5 3 64-16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47.44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230 5 188 0,'0'0'71'0,"0"-4"-55"0,4 1 31 0,-4 3 11 16,0 0-11-16,0 0-5 16,0 0 0-16,0 0 0 15,0 0-22-15,4 3-9 0,5 1-6 0,-5 0 8 16,4 3 3-16,1 0 1 15,3 1 2-15,1 3-1 16,-1 0-2-16,0 0-2 16,1 4-1-16,4 0-5 15,-9 0 0-15,4-1 4 16,-3 1 2-16,-1 0-3 16,-4 0-1-16,0-1-4 15,-4 1 1-15,0 0 0 16,-4-4 1-16,0 4 0 15,-8-4 2-15,-5 0-3 16,-4 0 1-16,-8 0-1 0,4 0 1 16,4 1-2-16,-8-1 1 15,8 0-4-15,-8 0 0 16,-8 0 1-16,3 0 0 16,5-4-5-16,9 4-1 15,3 4-32-15,0-15-13 16,5 4-64-16,3-4-29 15,5-4 74-15,8-18 34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49.1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14 569 176 0,'0'-7'66'16,"0"7"-52"-16,4-8 19 0,-4 5 21 15,4 3-30-15,-4-4 24 16,4 4-28-16,-4 0 16 16,4-8-21-16,-4 5 12 15,0 3-16-15,0 0 12 16,0 11-13-16,0-4 13 15,0 8-14-15,0 11 11 16,0 0-11-16,0 7 11 16,0 4-12-16,0 4 9 15,0-1-9-15,-4 1 4 16,4-4-7-16,-4-4 9 16,4 4-8-16,-4-14 8 0,0 2-8 0,-5-2 5 15,9-5-6-15,-4-3 4 16,4 0-5-16,-4-15 2 15,8 3-3-15,-4-6 0 16,0 3-1-16,0-19 1 16,0 8-2-16,0-19-1 15,0 5 1-15,0-16-1 16,0 4 0-16,0-11-3 16,4 7 2-16,1-11 1 15,3 12 0-15,-4-8 0 16,4 11 0-16,1-11 0 15,3 14 0-15,-4-3 0 16,5 4 0-16,-1 3-5 16,5 12 3-16,0-12-1 15,4 8 1-15,-1 4 2 16,1 14 0-16,4-3-3 16,0 14 2-16,0-3 3 15,0 11-1-15,0 7-3 16,-4 4 1-16,-5 7 3 15,1 8-1-15,-4 3 2 16,-1-3-2-16,-4-1 2 16,1-3-2-16,-5-7 2 15,0-8-2-15,-4-7 6 16,4 0-4-16,-4-8 3 0,0-7-3 16,0-15 0-1,0-3-1-15,0-12 1 0,8-7-2 16,1-7-1-16,-1 7 1 0,0-19-4 15,5 5 2-15,-1-9 1 16,5 9 0-16,0-12-3 16,-1 15 2-16,1-11-1 15,4 18 0-15,-9 4 0 16,5 4 0-16,-5 7 0 16,5 7 0-16,-5 16 2 15,1 3 0-15,-1 18 2 16,1 8-1-16,-1 15 2 15,1-1-2-15,-5 8 4 16,1 0-3-16,-1 8 4 16,0 3-4-16,-4 0 4 15,0 4-4-15,-4 7 1 16,5-7-1-16,-5-7 1 16,0-1-2-16,0-7-5 15,0-3 2-15,0-8-72 16,4-4 41-16,0-15-53 15,8-10 50-15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49.61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11 46 244 0,'-4'11'90'0,"4"-11"-70"0,-5 29 24 0,1-14 28 16,8 4-40-16,-4 7 24 15,0 3-33-15,0 8 19 16,5-4-25-16,-1 4 18 16,4-3-20-16,0-1 10 15,1-3-15-15,3-5 8 16,1 1-10-16,-1-7 11 15,5-1-11-15,-1-14 12 16,5 0-12-16,-4-12 7 16,4 1-8-16,-5-12 4 15,1 1-6-15,-5-12 7 16,1 4-8-16,-5-25 5 16,5 10-5-16,-13-11 0 15,4 12-2-15,-8-1-2 16,0 8 1-16,-9-1-1 15,1 16 0-15,-9-8-11 16,8 15 6-16,-7-4-51 16,7 11 31-16,-4 4-137 15,9 4 90-15,4 11-76 16,8 3 86-16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0.187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-2 201 252 0,'0'19'93'0,"0"-19"-72"0,4 26 16 0,-4-12 4 0,0 1-4 15,0-4 0-15,5 8-7 16,-5 3-2-16,0 0-15 16,0-3 5-16,0-5 5 0,0 1-3 15,0 0-2-15,4-11-4 16,-4-4 1-16,0 0-4 15,0-4 1-15,4-11-3 16,0-3 0-16,4-4-5 16,-3-12-1-16,7 5-3 15,1-8-1-15,3 0 1 16,1-4 2-16,4 8-3 16,-5 7 0-16,1-4 1 15,0 4 0-15,3 4 2 16,-7 4 1-16,-1 7-1 15,1-1 1-15,-1 12-2 0,-3 0 2 16,3 4 0-16,-4 4 3 16,1 6-1-16,-5 5 0 15,0 3-3-15,0 11 1 16,0-7-2-16,-4 8 2 16,0-1-2-16,0-7 2 15,5 0-13-15,-5-4-3 16,4-15-139-1,8-7 82-15,1-15 30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0.42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-3-1 296 0,'0'7'112'0,"0"-7"-87"0,0 19 15 16,0-8 25-1,0 4-38-15,0 3 25 16,0 12-31-16,0-8 9 16,0 4-18-16,0 0 0 15,4-4-7-15,-4 0-25 0,5 0 11 0,-1-7-22 31,4 4 18-31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0.59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 26 100 0,'-4'-15'38'0,"4"15"-29"0,0-11-3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1.55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17 75 192 0,'-8'4'74'0,"8"-4"-58"0,-4 0 36 0,4 0 13 16,0 0-11-16,0-4-2 15,-4 4-7-15,4 0-4 0,0-4-22 16,0 4 6-16,0 0 3 0,0 0-4 16,0-3-2-16,0 3-1 15,0-4 1-15,0 4-1 16,0-4-1-16,4 1 1 15,-4-1-1-15,0 0-5 16,0 4 1-16,0-7-3 16,0 3 0-16,0 0-3 15,0 4 1-15,0-3-6 16,0 3-1-16,0 0-2 16,0-8-2-16,0 5-17 15,0-1-9-15,4 0-44 16,9 4-19-16,3 4 43 15,-3-19 25-15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39:04.184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CF850B9B-EE59-4003-9A24-9F5F564534CE}" emma:medium="tactile" emma:mode="ink">
          <msink:context xmlns:msink="http://schemas.microsoft.com/ink/2010/main" type="inkDrawing" rotatedBoundingBox="18282,932 19665,17379 9609,18225 8226,1778" hotPoints="17841,1474 18414,17659 9358,17979 8786,1794" semanticType="enclosure" shapeName="Rectangle">
            <msink:sourceLink direction="with" ref="{0C09796D-74AC-478C-AD0A-FA8AD72A1CE9}"/>
            <msink:sourceLink direction="with" ref="{9C94BE75-37C8-4747-9248-EC857EF24B92}"/>
            <msink:sourceLink direction="with" ref="{3ADF65F3-7D01-4A87-A134-195E6DA352A2}"/>
            <msink:sourceLink direction="with" ref="{44059C3D-8ED2-4D3F-A0BB-4797160FC9DA}"/>
            <msink:sourceLink direction="with" ref="{3ED5C4B9-360D-439D-A9D1-9CC0750E9599}"/>
          </msink:context>
        </emma:interpretation>
      </emma:emma>
    </inkml:annotationXML>
    <inkml:trace contextRef="#ctx0" brushRef="#br0">-2 756 88 0,'4'0'33'0,"-4"11"-26"0,0-11 20 0,0 0 10 15,0 0-7-15,0 0-2 16,0 0-3-16,0 0-1 16,4 8-13-16,1-1 2 0,-5-3 1 15,0-4-3-15,4 7-1 16,0 4-2-16,-4 4 2 15,0-4-1-15,0 0 2 16,0 0 0-16,0 4 3 16,0 0-5-16,0 0-1 15,0-1 0-15,0 1 0 0,0 4-2 16,0-1-1-16,0 4-1 16,0 1 2-16,0-1-1 15,0 4 2-15,0-4-2 16,0 4 0-16,0 0-1 15,0 7 2-15,0 0-1 16,-4 0 0-16,4 1-3 16,0-1-2-16,0-3 1 15,0-1 1-15,0 1-1 16,0-8 2-16,0 4-2 16,0 3 2-16,0-3 0 15,0 4 1-15,0 0-2 16,0 3-2-16,0 7 1 15,0-3 1-15,0 4 1 0,0-4 1 16,0 4-2-16,0-4-2 16,4 3 5-16,-4 1 4 15,0-8-5-15,0 1-2 16,4-1-1-16,-4 4-1 16,4-11 0-16,-4 3 0 15,0 1 0-15,4 3 0 16,1 1 0-16,-1-1 0 15,-4 0-5-15,4 8 1 16,0-4 2-16,0 0 1 16,0 3 1-16,1 1 0 15,-1 4-3-15,0-5 2 0,0-3 1 16,0 0 0-16,5 0 0 16,-5 0 0-16,4 0 0 15,0 4 0-15,1 3 0 16,-1 1 0-16,0 3 0 15,1 3 0-15,3 1 0 16,1-4 0-16,-1 0 0 16,1-3 0-16,-1-1 0 15,1 0 0-15,-1-3 0 16,0 3 0-16,1 5 0 16,-1-1 0-16,1 3 4 15,-1 5 5-15,1 3-5 16,-1-7-2-16,1 0-1 15,-1-1-1-15,1-3 0 0,-1-3 2 16,1-1-3-16,-5-3 0 16,0 0 1-16,1 3 0 15,3 0 0-15,-3 4 2 16,3 15-8-16,-4 0-1 16,1-7 8-16,-5-5 4 15,0 1-2-15,0 0-2 16,-4-8 0-16,4-3-1 15,-4 0-7-15,0-1 0 16,0 5 3-16,4 3 2 16,-4 0 8-16,0 4 4 15,0 7-14-15,0-7-4 16,0-1 3-16,0 1 2 16,0-4 3-16,-4-3 0 0,4-5 0 15,-4 5 0-15,0-5 6 16,0 5 6-16,0 3-15 15,-1 7-5-15,1 1 4 16,4 7 3-16,0-12 2 16,0 1-1-16,0-4-2 15,0 0 1-15,-4 0 1 16,0-3 0-16,0-1 0 16,0 4 0-16,0 4 0 15,-1 3 0-15,1 5 0 16,0 2 0-16,0 1 0 15,0-7 0-15,0-1 0 0,4-7 0 16,0-3 0-16,0-1 0 16,0 0 0-16,0 8 0 15,-5 0 0-15,5 7 0 16,0 0-3-16,0 4 2 16,0-4 1-16,0-3 2 15,0-4-1-15,0-4 2 16,0 0 4-16,5-4 6 15,-1 4-7-15,-4 4-3 16,0 7-2-16,0 0-1 16,0-7-9-1,4 7 5-15,-4 8-7 16,0-8 15-16,0-4 6 0,0-3-4 16,4 0-3-16,-4 0-2 15,0 3-1-15,0 8 0 0,0 0 0 16,0 4 2-16,0-5-1 15,0 5-1-15,0-8-10 16,-4-7-6-16,4 0 19 16,-4 3 9-16,0 4-8 15,4 4-1-15,-5 8-2 16,1-1 1-16,0 0-12 16,0 0-6-16,4-11 20 15,-4 1 8-15,4-5-5 16,-4 4-3-16,-1 0-6 31,10 4 1-31,-5 15 3 0,0 0-12 0,4-4-3 16,-4-4 15-16,4-7 9 15,0-4-4-15,0 4-14 0,-4 3-6 16,0-3 23 0,4 4-5-16,1 7-10 15,-1-8 3-15,0 1-1 16,0-1 3-16,0 1 11 15,-4 0-6-15,0 3-2 16,4 4-5-16,-4-8-7 16,5 1 4-16,-1 3 2 15,0-7 3-15,0 4 8 16,4-12-4-16,-4 8-1 16,1-8-2-16,-1 16 1 15,0-8-1-15,0 11-1 16,0-8 1-16,0 4-1 15,1-7 0-15,-1 7-3 16,0-10 2-16,0 3 1 16,0-4 0-16,-4 15 0 15,4-4 0-15,-4 8 0 16,5-8 0-16,-1 4 2 16,0-4-1-16,-4 0-1 15,4-7 1-15,-4 11-1 16,4-7 0-16,0 10 0 15,1-3 0-15,-5 4 0 16,4-11 0-16,-4 7-3 0,4-12 2 16,-4 9 1-16,4-5 0 0,-4 8 2 15,4-4-1-15,-4 4-1 16,4-7 1-16,0 0-1 16,1-8 0-16,-1 4 0 15,0-8 0-15,0 8 0 16,0-4 0-16,-4 8 0 15,4-4 0-15,1 3 0 16,-1-3 0-16,-4 0 0 16,4-8 0-16,-4 8 0 15,4-11 0-15,-4 7 0 16,4-3 0-16,-4 6 0 16,4-2 0-16,-4 2 0 15,5-2 0-15,-5 2 0 16,4-6 0-16,-4-1 0 15,0 1 0-15,0-4 0 16,0-4 0-16,0 4 0 16,4-4 0-16,-4 3 2 15,0-3-1-15,0 4-1 16,0-4 1-16,0 4-1 16,0-8 0-16,0 5 0 15,0-9 0-15,0 5 0 16,0-8 0-16,0 0 0 15,0 0 0-15,0 0 0 16,0-1 0-16,0 5 0 0,0 0 0 16,-4 3 0-16,4-3 0 15,-4 0 0-15,4-4 0 0,-5 0 0 16,10-4 0-16,-10 0 0 16,5 0 0-16,-8 1 0 15,8-5 0-15,-4 5-3 16,8-9 2-16,-8 5 1 15,4-4 0-15,-4 3 2 16,4-3-1-16,-4 4-1 16,4 0 1-16,-5-1-1 15,10 1 0-15,-5-1 0 16,0-3 0-16,0 0 2 16,0 0-1-16,0 4-1 15,0-5 1-15,0 1-1 16,0 0 0-16,0 0 0 15,4-4 0-15,-4 0 0 16,0-3 0-16,0-4 0 16,4 3 0-16,-4-3 0 15,4 4 0-15,-4-8 2 16,0 3-1-16,0-2-1 16,4-1 1-16,-4 0-1 15,4 0 0-15,-4 0 2 16,0 0-1-16,0-4-1 15,5 4 1-15,-1 1-1 16,0-1 0-16,-4-4 2 16,4 4-1-16,-4-3-1 15,4 3 1-15,-4-4 1 0,4 0-1 16,-4-3 2-16,5 4-2 0,-1-1-1 16,0 4 1-16,0-4-1 15,0 1 0-15,0-1 2 16,5 1-1-16,-5-5-1 15,0 1 1-15,0 0 1 16,4-1-1-16,1 5 2 16,3 3-2-16,1-4 2 15,3 1-2-15,1-5 2 16,4 5-2-16,4-5-1 16,0 1 1-16,12-4 3 15,1 0-2-15,7-4 1 16,5 4-1-16,4-3 1 15,1-1-2-15,-1-3-1 16,-4 7 1-16,4-8-4 16,-4 8 2-16,12-7 1 15,-4 7 0-15,13-8 2 16,0 8-1-16,4-7-1 16,-5 7 1-16,1-4-4 15,-4 4 2-15,3-3 1 16,-3-1 0-16,16-3 2 15,-4 7-1-15,4-4 2 16,-4 0-2-16,0-3-1 0,0-1 1 16,-4 1 1-16,4 0-1 15,0-4-1-15,9 3 1 0,-5 1-1 16,4 3 2-16,-12-3-1 0,0-1 2 16,-4-3-2-16,4 0 2 15,8 0-2-15,4 0 2 16,5 0-2-16,-5 3 2 15,-8-3-2-15,0 4 2 16,0-4-4-16,9 0 0 16,12 3 1-16,-1 1 0 15,-3-4 0-15,-13 3 0 16,-4 1 0-16,0 0 0 16,9-4 0-16,3 7 2 15,5-4-1-15,-5 1 2 16,-7-4-4-16,-5 7 0 15,0-3 1-15,8 3 2 0,5-3-1 16,3-1 2-16,1 1-4 16,-9 0 0-16,-8-1 1 15,-4 1 2-15,4-1-3 16,5 1 0-16,3 0 1 16,5 3 0-16,-5 0 0 15,-8-3 2-15,0-1-1 16,-4 5-1-16,4-1 1 15,4-3 1-15,4-1-1 16,1 1 2-16,-5-1-2 16,-4 1-1-16,-8 3 1 15,0 1-1-15,-5-1 0 0,9 0 0 16,4-3 0-16,0-1 0 16,4 1 0-16,-8-4 2 15,-12 0-1-15,-5 0-1 16,-4 0 1-16,0 0-1 15,-4-1 2-15,0 5 1 16,0 0-1-16,-4-1-2 16,-1 1 1-16,1-1-1 15,0 5-3-15,-5-1 2 16,5 0 1-16,-4 1 2 16,-5-1-1-16,1 0-1 15,-1-3 1-15,1 0-1 16,3-5 0-16,1 1 0 0,4 0 0 15,8 0 2-15,0 0-1 16,0 4-1-16,8-1 1 16,-4 1 1-16,1-1-1 15,-5 1-1-15,-4 0 1 16,-5-1-1-16,1-3 0 16,-4 0 2-16,-1 4-1 15,-3-1-1-15,-1 1 1 16,-3-1 1-16,-1 1-1 15,0 0 2-15,0 3-2 16,-8-3-1-16,0-1 3 16,-4 1 0-16,0-1-4 15,-4 1 1-15,-1 0 4 0,-3-4 5 16,3-1-5-16,-7-2 0 16,3 3-2-16,-8-8 1 15,9-3-2-15,-13 0 2 16,8-1-2-16,-8-2-1 15,8-5 1-15,-12-7-1 16,8-4 0-16,-8-3 2 16,8 0-1-16,-8-1-1 15,8 1 1-15,-8-1-1 16,4 5 0-16,-4-5 2 16,8-3-1-16,-8 0-1 15,4-4 1-15,-8-3-1 16,8-4 0-16,-8-4 2 15,3 0-1-15,-7 0-1 0,8 8 1 16,-9-1-1-16,5-3 0 16,-5 0 2-16,1-4-1 15,-5-11-1-15,5 0 1 16,-5-3 1-16,5 3-1 16,-5 0 2-16,5 7-2 15,-5-3-1-15,4-4 1 16,-3-8-1-16,-1-6 0 15,1-1 0-15,-1 8 0 16,0 3 2-16,1 8-1 16,-1-4 2-16,0 0-2 15,1-8-1-15,3-6 1 16,1-1 1-16,-1 8-1 0,1-1-1 16,3 1 1-1,1-4-1-15,0-8 0 0,-1-7 0 16,5 8 0-16,0 3 2 15,0 8-3-15,0-4 0 16,0-4 1-16,-5-3 0 16,5-8 0-16,0 7 0 15,4 5 0-15,-4 3 0 16,4-4 0-16,-4-7 2 16,4-4-3-16,0-7 0 15,0 10 1-15,0 1 0 16,0 4 0-16,-4-8 0 15,4-7 0-15,0-1 2 0,0 5-3 16,0 3 0-16,0 4 1 16,0-8 0-16,4-7 0 15,-4 4 0-15,4 0 0 16,-4 7 0-16,4 4 0 16,-4-8 0-16,0-3 0 15,0-4 2-15,0 8-3 16,0 3 0-16,0 0 1 15,0-7 2-15,0-8-3 16,0 0 0-16,4 8 1 16,-4 0 0-16,4 0 0 15,-4-12 0-15,5 1 0 16,-1 3 2-16,0 4-3 0,-4 0 0 16,4 1 1-16,0-9 0 15,0 1 0-15,0 3 0 16,5 12 0-16,-5-12 0 15,4-7 0-15,-4 0 2 16,1 11-1-16,-1-4-1 16,0 4 1-16,0-7-1 15,0-4 0-15,0 4 0 16,5 3 0-16,-5 4 0 16,4-4-3-16,-4-7 2 15,5 0 1-15,-1 4 0 16,0 11 0-16,1-8 2 15,-1-7-3-15,0-4 0 0,1 8 1 16,-1 3 0-16,0 4 0 16,1-7 0-16,-1-4 0 15,-4 4 2-15,4 11-1 16,-3-8-1-16,3 8 1 16,0-12-1-16,0 1 0 15,1 7 0-15,3 7-3 16,-3-3 2-16,3 0 1 15,-4-11 2-15,5 7-1 16,-5 7-1-16,1 12 1 16,-5-12-1-16,4 1 0 15,-4-5 0-15,5 1 0 16,-5 7 0-16,4 12 0 16,-4-5 0-16,4 12 0 0,-3-8 0 15,7-4 0-15,-8 1 0 16,5 7 0-16,-9 7 0 15,8 4-3-15,-8 4 2 16,4 0 1-16,-4 0 2 16,4-1-1-16,-4 1-1 15,9 0-2-15,-9 3 1 16,4 8 1-16,-8 4 2 16,8 3-1-16,-8 4-1 15,4 0-2-15,-5 0 1 16,5 3 1-16,-4-3 0 15,4 0 0-15,-4 0 2 16,4 7-3-16,-8-7 0 0,4 4 1 16,-5 3 0-16,9 4 0 15,-8 4 2-15,4 0-3 16,-5 3 0-16,5 4 1 16,-4 8 2-16,4-8-1 15,-4 7-1-15,-1 1 1 16,1-4-1-16,0 7 0 15,-5-4 0 1,1 1 0-16,-1 3 0 16,-4 0 2-16,5 8-3 15,-5-12 0-15,1 8 1 16,-5 0 0-16,4 0 0 16,-4 0 0-16,1 4 0 15,-5 3 2-15,4 0-3 0,-4 0 0 16,4 4-1-16,-4-11 0 15,4 11 2-15,-8-3 0 16,0 3 0-16,-12 0 2 16,-1 3-3-16,-4 1 0 15,-4 3 1-15,-4-7 0 16,4 4 0-16,-4-4 0 16,4 4 0-16,0-4 0 15,5 11 0-15,-5-11 2 16,4 7-1-16,-12-3-1 15,-1 7 1-15,-7-7-1 16,-5 3-3-16,0-3 2 0,5 7 1 16,-1-7 0-16,9 7 0 15,-4-7 2-15,-5 3-3 16,-8 0 0-16,-4-3 1 16,-4 0 2-16,8 7-1 15,-4-7-1-15,8-1 1 16,0 1-1-16,5 3 0 15,-13-7 2-15,0 4-1 16,-4-8-1-16,-1 8-2 16,1-8 1-16,8 12 1 15,5-8 0-15,-1 0 0 16,-17 0 2-16,1 0-1 16,-9 0-1-16,9 0-2 15,4 3 1-15,8 5 1 16,-4-8 0-16,-4 7 0 0,-5-7 2 15,-3 4-1-15,-1-4-1 16,5 7 1-16,8-7-1 16,4 4-3-16,-8-4 2 15,-5 0 1-15,-3-4 2 16,-1 4-3-16,1 0 0 16,8 4 1-16,-1-4 0 15,10 4 2-15,-14-4 1 16,5 3-4-16,-4-3 1 15,3 4 0-15,1-4 0 16,12 7 0-16,1-7 0 16,3 4 0-16,-8-4 0 0,5-4 0 15,-10 4 0-15,1 0 0 16,5 0 2-16,3 0-3 16,4 0 0-16,9 4 1 15,0-8 2-15,4 4-3 16,-9-3 0-16,1 3 1 15,-5-4 0-15,5 4 0 16,-5-4 2-16,1 4-1 16,8-3-1-16,8 3 1 15,0-4-1-15,4 4 0 16,0-4 0-16,0 4 0 16,-8-3 0-16,4 3 0 15,-8-4 0-15,4 4 0 0,-4-4 0 16,4 4-3-16,4 0 2 15,4 4 1-15,0-4 0 16,5 4 0-16,-1-8 2 16,5 4-1-16,-9-4-1 15,4 4 1-15,-4 0-1 16,5 0 0-16,-13 0 0 16,8 0 0-16,0 0 0 15,1 0-3-15,3 4 2 16,0 3 1-16,5-7 2 15,4 4-1-15,-1-4-1 16,5 7 1-16,0-7-1 16,4 4-3-16,-4-4 2 0,4 0 1 15,-12 0 0 1,-5-4 0-16,9 4 0 16,-5-3 2-16,5 6-3 15,-4-3 0-15,3 0 1 16,1 0 0-16,0 0-3 15,4-3 2-15,-1 3 3 16,1 0 1-16,4 0-4 16,0 0 1-16,0 0 0 15,0 0 0-15,5 3 0 16,-1-3 2-16,4 4-3 16,-4-4 0-16,1 4 1 15,-1-4 0-15,4 3 0 16,-4-3 0-16,5 4 0 15,-5-8 0-15,4 4 0 0,-8 0 0 16,9 0 0-16,-9-3-3 16,0 3 2-1,8 0 1-15,-8 0 0 16,0 3 0 0,4 1 0-16,1-4 0 15,3 4 0-15,-4-4 0 16,4 4 0-16,1-1 0 15,3 5 0-15,-3-8 0 16,3 7 0-16,1-3 0 16,-1 3 0-16,1-3 0 15,3 3 0-15,1 1 0 0,0-8-3 16,0 7 2-16,-1-3 1 16,1 3 0-16,0-3 0 15,-1 0 0-15,5 7 0 16,-4-11 0-16,4 3 0 15,-1 1 2-15,1 0-3 16,-4-1 0-16,4 1 1 16,0 0 0-16,-1 3 0 15,1-3 0-15,0 0 0 16,0 3 2-16,0 0-3 16,0-3 0-16,4 4 1 15,-5-1 0-15,5 4 0 16,-4-7 0-16,4 10 0 15,-4-10 0-15,0 11 0 16,0-11 0-16,4 10 0 0,-4-6 0 16,4 3-3-16,-4 0 2 15,4 4 1-15,-5 3 0 16,5 1 0-16,-4-1 0 16,4 5 0-16,-4-1 0 15,4 0 0-15,-4 0 0 16,4 8 0-16,-4-12 0 15,4 1 0-15,-4-1 0 16,-1 4 0-16,1-3 2 16,0-4-3-16,0-1 0 15,4 1 1-15,-8 0 0 0,8 3 0 16,-5-10 0-16,5 7 0 16,-4-1 2-16,8 1-6 15,-4-4-1-15,9 0-73 16,7-3-30-16,9-8 54 15,4 0 27-15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2.01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54 10 312 0,'-4'-15'115'0,"4"15"-89"0,0-3 3 15,0 3-2-15,0 0-3 16,0 0 5-16,0 0 2 16,4 7 3-16,0 4-18 15,0 4 4-15,0 7 3 0,1 8-1 16,-1 18 1-16,0 0-3 16,0 11-1-16,0 8-4 15,-4-5-1-15,0-2-2 16,-4-1 0-16,0-11-4 15,0 0 0-15,0-4-5 16,-1 1 0-16,1-1 1 16,-4 0 0-16,0 1-5 0,-1-12 1 15,5 0-20-15,-4-7-7 16,4-4-61-16,-9-25-25 16,5-5 58-1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2.216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-4 115 380 0,'4'-15'143'0,"4"8"-112"0,5 3 8 0,-9-7-4 0,4 7-8 15,5 1 4-15,-1-9-13 16,5 5-5-16,-1-4-8 15,5 4-10-15,4-1-5 0,0 1-78 16,0-1-34-16,0 5 62 16,0-5 30-16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2.575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-2 150 280 0,'0'19'104'0,"4"-8"-81"0,0 8 18 0,0-5 4 15,0-3-2-15,0-3 2 16,5 10-6-16,3 1 1 16,5-8-22-16,4 0 7 0,-1-7 3 15,1-4 0-15,0-8 1 16,0-3-5-16,-4 4-1 15,-5-1-1-15,0-3-2 16,1-15-4-16,-5 1-2 16,-8 2-6-16,-4-3-3 15,-4 1-2-15,-1-1-3 16,-7 4 1-16,3-4-1 16,-3 7 0-16,-1 4 0 15,0 4-14-15,5 4-3 0,4 7-35 16,-5 0-16-1,5 15-42-15,4-8-18 0,16 15 65 16,1-14 34-16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1:52.920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21 532 304 0,'-8'26'115'0,"8"-15"-89"0,0 0 30 0,0-11 6 15,0 4 3-15,0-4 3 16,-4 0-15-16,4-4-8 16,-4-7-25-16,4-4 3 0,-5-3 4 15,5-4-6-15,5-1 0 16,-1-10-14-16,8 3-5 15,1-3-3-15,3-4-1 16,5-3 2-16,4-1 0 16,-4 4 0-1,4 4 0-15,0-8 2 16,0 11-1-16,-4-3-27 16,4 11 14-16,-5-11-92 15,1 14 58-15,0 1-47 16,0 7 55-16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2.48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47 120 0,'0'0'46'0,"0"0"-35"0,4 0 18 0,-4-3 18 31,4 3-26-31,-4-4 9 0,4 4-18 0,1-4 14 15,-1 1-16-15,0-5 13 16,4 8-13-16,0-7 13 16,5 7-14-16,-5-8 9 15,5 8-10-15,-5-7 4 16,5 7-7-16,-1-4 7 16,1 4-8-16,-1 0 5 15,0 4-5-15,-3 0 5 16,3 3-6-16,-3-3 6 15,3 3-6-15,1 1 3 16,-1 3-3-16,1-4 0 16,-1 4-1-16,0 0 3 15,1 4-3-15,-1-4 6 16,1 4-5-16,-1 0 8 16,1-1-7-16,-1 5 5 15,5-1-5-15,-4 5-2 16,3 3-1-16,1 3-1 15,4 1 0-15,-5 3 6 16,9 4-3-16,-8 4 3 16,-1-4-3-16,1 7 0 15,0-3-1-15,-5-4 3 16,5 0-3-16,-5 0 6 16,5 0-5-16,-5 3 6 15,5 1-6-15,-4 7 6 16,3 0-6-16,-3 8 1 0,-1-5-2 15,1 5 1-15,-1-1-2 16,-4 4 4-16,5-7-3 0,-5 0 4 16,1-4-4-16,-1 8 4 15,0-5-4-15,1 12 1 16,-1-4-1-16,0 8 3 16,1-4-3-16,-1 7 1 15,0-3-1-15,0-8 1 16,-3 0-2-16,3 0 2 15,-4 4-2-15,4 7-1 0,1 1 3 16,-1-1-2-16,0-4 2 16,5 1 0-16,-5-4 1 15,5-8-2-15,-5 1 1 0,5 3-2 16,-1 0-1-16,0 4 1 16,1 0 1-16,-1 3-1 15,1-3-1-15,-1 0 1 16,1-11 1-16,-1 3-1 15,1-7-1-15,-1 0 1 16,1 1 1-16,3 2-3 16,1 1 0-16,0 4 1 15,4-5 2-15,-1 1-1 16,1-4-1-16,0 0 1 16,8 4 1-16,0 0-3 15,-4-12 0-15,4-3 1 16,0-3 2-16,1-5-1 15,-1 1-1-15,4 0 1 0,-8-5-1 16,4 5 2-16,0-4 1 16,0 0-1-16,0 0-2 15,-4-4-2-15,-4 0 1 16,4-3-1-16,0-5 0 16,0 1 6-16,-4-4 2 15,0 0 0-15,-1-3-1 16,1-1-1-16,-4-3 0 15,-1-1-2-15,1-3 1 16,-4 0 0-16,-1-3 1 16,-4-1 0-16,1 0 0 15,-1-3-2-15,-4 0 1 16,0-5-2-16,-4 1 2 0,0-3-2 16,-4-1-1-1,0 0 1-15,-4-3 1 16,-1-1-1-16,1 1-1 0,0 3 1 15,-1-4-1-15,1 4-3 16,0 1 2-16,4 3 1 16,-1-1 0-16,1 5 0 15,0 0 0-15,4-1-3 16,0 1 2-16,4 3-1 16,0-3 0-16,5 3 0 15,-1 0 0-15,5 4 0 16,-1 0 0-16,5 4 0 0,4 0 0 15,-1 3 2-15,1 4 0 16,4 4 0-16,-4 0 2 16,4 3 3-16,-4 5 2 15,-1 2-1-15,-7 1 1 16,-1 4-2-16,-7 0 2 16,-1-1 0-16,-8-3 1 15,-5 0 0-15,-3-4 2 16,-5 0-3-16,-4-3 1 15,-4-4-7-15,-4-1-1 16,0 1-35-16,0-4-15 16,4-11-119-16,4-11-55 15,9-18 116-15,3-8 55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4.72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43 186 180 0,'0'-8'68'0,"0"8"-52"0,-4 0 10 0,4 0 1 16,0 0 0-16,-4 0 3 16,-1 0-1-16,1 0 0 15,0 4-16-15,0 0 1 0,0-1 2 16,0 5 1-16,4-1 1 15,-5 1-3-15,5 3 1 16,-4 0-5 0,4 3 1-16,0 5-1 0,0 3 3 15,0 4-1-15,0 7 2 16,0 4-2-16,4 0 0 0,1 0-5 16,3 4 0-16,0-4-1 15,5 4 1 1,-1-4-2-16,5 0 1 0,4-8-2 15,-1-7 2-15,5 1-2 16,0-5 2-16,4-3 0 16,5-4 1-16,-1-4-4 15,0-7-3-15,1-3 8 16,3-5 4-16,-4-7-2 16,-4-10-1-16,-4-5-2 15,-4-11 2-15,0-7 1 16,-4-4 1-16,-5 1-4 15,-4-1 0-15,-3 0-3 16,-5 4 2-16,-9 0-2 0,-3 0 2 16,-5 4-4-1,-4-1 0-15,-4 4 1 0,0 4 0 16,-4 4-5-16,0 7-1 16,-8 8-2-16,3 3 3 15,5 15-7-15,0 7-2 16,0 8-8-16,0 0-3 15,4 7-11-15,4 4-5 16,5 7-35-16,7 1-14 16,9 3 45-16,9 0 21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5.32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5 161 192 0,'-4'-7'71'0,"0"7"-55"0,4-4 13 16,0 4 4-16,0 0-4 16,0 0 3-16,0 0-5 15,0 0-2-15,0 0-13 0,4 7 3 0,0 4 3 16,4 4-4-16,1 4 2 16,-1 7 0-16,0 0-1 15,1 3-12-15,-1 1-6 16,-4-1 14-16,0-3 6 15,-4-7 4-15,0-1 2 16,0-3-2-16,0-4-1 16,0-4-2-16,0-3 1 15,-4-4-6-15,4-15 4 16,0-11-5 0,4-3-7-16,1-12-1 15,3-11 0-15,0 4 0 16,0 0-5-16,5 4 1 15,-1 7 0-15,1 4 0 0,4 7-3 16,-1 4 2-16,1 7-1 16,-1 7-2-16,5 12 0 15,-4 7 3-15,4 11 0 16,-5 8 3-16,1 7-1 16,-5 4-1-16,1-1-2 15,-5 1 1-15,1 0-15 16,-1-4-4-16,-4-8-36 15,4-7-17-15,-3-11 36 16,3-11 20-16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5.68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 14 284 0,'0'-14'107'0,"0"10"-83"0,9 4 10 0,-9 0 0 16,8 4-4-16,-4 3 4 15,4 8-3-15,1 7-1 0,-1 11-17 16,-4 8 3-16,4 11 4 0,1 3-7 16,-1 1 0-16,0-1-7 15,1-3-2-15,-1 0-2 16,0 0-2-16,1-4 3 16,-1 0 0-16,0-8-4 15,1-3-1-15,-1-7-43 16,0-8-20-16,1-7 33 15,-1-8 16-15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6.23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3 0 176 0,'0'0'66'0,"0"3"-52"0,-4 5 25 0,4-8 10 15,0 7-3-15,0 4 2 16,0 4-11-16,0 4-3 16,0 7-19-16,0 3-2 0,4 4-2 15,5 1 5-15,7-5 4 16,-3 1-8-16,3-8-2 15,5-3-2-15,4-8 2 0,0-8 1 16,4-3 3-16,0-3-1 16,0-8 2-16,1-4-2 15,-6-4 0-15,-3-3-5 16,-4-4 0-16,-5 4-1 16,-3 0 3-16,-1 0-1 15,-4 3 0-15,5 4 1 16,-5 4 1-16,0 4-8 15,0 3-1-15,4 8-4 16,-4 3 0-16,5 8 2 16,-5 7 0-16,4 11 2 15,1 4 1-15,-1 8-1 16,-4-4 1-16,0 3 0 0,0-3 1 16,1-4 0-16,-5-4 0 15,-5 0 0-15,1-3 2 16,0-1-3-16,-8-3 0 15,-1-4-3-15,-4 1-3 16,1-5-45-16,3-3-20 16,1-8 35-16,8-7 16 15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6.94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19 38 260 0,'-13'-7'96'0,"9"3"-75"0,0 4 6 0,4 0-2 16,0 0-12-16,0 0 0 15,0 7 2-15,0 1 2 16,0 3-9-16,0 7 18 0,4 5 7 0,0 6-15 16,1 5-7-16,3-1-1 15,4 0 3-15,1 0-1 16,-1-3 1-16,5-8 1 16,0-3 2-16,3-5 2 15,1-6 1-15,4-8 3 16,0-8 3-16,0-3-4 15,-4-7-3-15,0-8-6 16,-9-4-2-16,1-3-2 16,-9 0 2-16,-4 0-3 15,-4-1-2-15,-5 1-2 16,-7 7 0-16,3 4-4 16,-7 3-2-16,3 8-5 15,0 4-2-15,1-1-39 16,-1 12-16-16,4 4-34 0,5 3-14 15,4 3 61-15,0 1 30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39:08.493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69B94C35-60D2-4163-BF17-1E75DAD870C6}" emma:medium="tactile" emma:mode="ink">
          <msink:context xmlns:msink="http://schemas.microsoft.com/ink/2010/main" type="writingRegion" rotatedBoundingBox="9056,497 15414,432 15425,1563 9067,1627"/>
        </emma:interpretation>
      </emma:emma>
    </inkml:annotationXML>
    <inkml:traceGroup>
      <inkml:annotationXML>
        <emma:emma xmlns:emma="http://www.w3.org/2003/04/emma" version="1.0">
          <emma:interpretation id="{91878D26-27C9-4F8F-B4AF-2CE0B47CB0A2}" emma:medium="tactile" emma:mode="ink">
            <msink:context xmlns:msink="http://schemas.microsoft.com/ink/2010/main" type="paragraph" rotatedBoundingBox="9056,497 15414,432 15425,1563 9067,16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843926-F1B7-47B2-9194-8C21708EB6AB}" emma:medium="tactile" emma:mode="ink">
              <msink:context xmlns:msink="http://schemas.microsoft.com/ink/2010/main" type="line" rotatedBoundingBox="9056,497 15414,432 15425,1563 9067,1627"/>
            </emma:interpretation>
          </emma:emma>
        </inkml:annotationXML>
        <inkml:traceGroup>
          <inkml:annotationXML>
            <emma:emma xmlns:emma="http://www.w3.org/2003/04/emma" version="1.0">
              <emma:interpretation id="{D109C03D-C7BF-463E-AE97-A7D02F1149B5}" emma:medium="tactile" emma:mode="ink">
                <msink:context xmlns:msink="http://schemas.microsoft.com/ink/2010/main" type="inkWord" rotatedBoundingBox="9056,497 11809,469 11820,1599 9067,16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1715 529 256 0,'0'19'96'0,"0"-19"-75"0,0 29 23 0,0-14 20 16,0-4-36-16,0 4 26 15,0 4-32-15,0-5 26 16,0 1-27-16,0-4 13 16,0 4-19-16,0-8 9 15,0 5-14-15,0-12 6 16,0 3-9-16,0-10 2 16,0-1-5-16,0-6 0 15,0-5-2-15,0 1-2 16,4-1 1-16,1-10-1 15,-1 6 0-15,0-2-5 16,4 2 3-16,5 5-25 16,-5 7 14-16,-4-4-78 15,5 8 51-15,-1-5-44 16,0 1 48-16</inkml:trace>
          <inkml:trace contextRef="#ctx0" brushRef="#br0" timeOffset="494.6793">1940 600 228 0,'17'-4'85'0,"-17"4"-66"0,20-15 23 0,-11 8 28 15,-1 7-39-15,9-11 22 16,-1 0-31-16,5-8 10 16,0 8-18-16,-4-8 5 15,3 8-11-15,-7-3 6 16,-1 2-7-16,-8 1 2 16,5 0-5-16,-13 0 0 15,4 7-2-15,-9-7 3 16,5 4-3-16,-4 0 4 15,0 7-4-15,-9-4 1 16,4 4-1-16,-3 0 3 16,3 11-3-16,-3-7 8 15,3 10-6-15,1 1 8 16,3 7-8-16,-3-3 3 16,8-1-4-16,-5 8 0 15,9 0-1-15,0-7 3 16,5 3-3-16,-1 4 1 0,8 0-1 15,-3-8-13-15,3-7 7 16,5-3-54-16,-1-1 32 0,9-7-143 16,4 4 94-16,-4-12-80 15,0 5 90-15</inkml:trace>
          <inkml:trace contextRef="#ctx0" brushRef="#br0" timeOffset="869.6058">2477 392 232 0,'-5'-7'88'0,"5"7"-69"0,-8-4 17 0,4 1 20 15,4 6-32-15,-8-3 20 16,8 4-27-16,-5-4 5 16,5 7-13-16,-4-7 10 15,0 8-11-15,0 3 20 16,4-7-15-16,-4 3 9 15,8 4-13-15,-4 0 8 16,0 0-9-16,0 12 9 16,4-5-10-16,0 1 5 15,0-1-7-15,1 1 11 16,-1-1-9-16,0 4 10 16,0 0-10-16,-4-3 5 15,0 3-7-15,-4 0 7 16,4 0-8-16,-4-3 1 15,0-1-3-15,-5-3-2 0,5 0 1 16,-8 3-23-16,3 1 12 0,-3-15-84 16,8 10 52-16,-5-14-48 15,5 4 52-15</inkml:trace>
          <inkml:trace contextRef="#ctx0" brushRef="#br0" timeOffset="1306.503">2693 356 200 0,'-4'0'74'0,"4"0"-58"0,4 0 20 0,-4 0 25 15,0 0-35-15,0 0 24 16,0 0-30-16,0 0 14 15,4 0-20-15,-4 3 10 16,4 5-14-16,-4-1 17 16,0 4-15-16,0 0 18 15,0 4-17-15,0 0 11 16,0 0-14-16,0 3 17 16,4 4-15-16,1 0 7 15,-1 4-11-15,0-3 0 16,4-1-5-16,1 4 5 15,-1 3-5-15,-4-7 3 0,0 1-3 16,-4 2 5-16,4 5-5 0,-8-8 3 16,0 0-3-16,-4-3 0 15,-1-4-1-15,-7-1-4 16,7-2 1-16,-11 2-52 16,7 5 29-16,-8-12-191 15,9 4 119-15,-5-3-110 16,5 3 119-16</inkml:trace>
          <inkml:trace contextRef="#ctx0" brushRef="#br0" timeOffset="-1952.0751">168 171 116 0,'0'0'46'0,"0"0"-35"0,0 0 29 0,0 0 31 16,0 0-38-16,-4 3 29 16,4 5-37-16,-4 3 24 15,0 4-28-15,-5 3 20 16,9 4-24-16,-8 4 20 16,4 0-21-16,-9 4 18 15,5-1-19-15,-9 4 8 16,9 4-14-16,-5 8 4 15,5-4-8-15,-4-1 4 16,7-3-5-16,-3 0 5 16,4-11-6-16,-5-4 6 15,9 0-6-15,-8-10 3 16,8-1-3-16,-8-11 3 16,8 7-4-16,-9-22-3 15,9 4 0-15,-4-7-8 16,4-8 5-16,0-4-7 15,4 4 6-15,1-7-6 16,3 3 6-16,0-7-6 16,1 8 6-16,-1-16 0 15,0 16 3-15,1-12 2 16,-1 12 0-16,0-8-3 0,5 7 2 16,-1-11-1-16,5 12 0 15,0-8 0-15,0 7 0 0,-1 4-3 16,5 0 3-16,-8 4 1 15,3 7 1-15,-3 1 2 16,0 10-1-16,3-11 4 16,5 12-3-16,-4 3 8 15,0 3-6-15,-5 12 10 16,5 0-8-16,-5 7 12 16,1 4-10-16,-5 3 7 15,1 1-8-15,-1 3 4 16,0 1-6-16,1 6 4 15,-1 1-5-15,-4-8 2 16,0 1-3-16,1-9 3 16,3 5-4-16,-4 0 1 15,4 3-1-15,-3 4-6 16,3 0 2-16,-4-8-43 16,0 5 25-16,-8-12-127 15,0 4 82-15,-4 0-66 16,-1-12 76-16</inkml:trace>
          <inkml:trace contextRef="#ctx0" brushRef="#br0" timeOffset="-1680.7575">114 492 288 0,'8'-18'107'0,"-8"18"-83"0,25-15 10 0,-12 11 20 16,0 4-33-16,7-11 24 15,5 8-26-15,-4-9 3 16,4 9-13-16,0-5-3 16,1 8-4-16,7-7-2 15,0 0 1-15,-3-1-63 16,-1 8 34-16,-4-4-50 15,-4 4 44-15</inkml:trace>
          <inkml:trace contextRef="#ctx0" brushRef="#br0" timeOffset="-991.2811">892-203 284 0,'0'-7'107'0,"0"7"-83"0,0 0 2 0,0 0 12 15,4 3-24-15,-4 1 16 16,4 7-17-16,0-3 15 15,0 10-16-15,0 4 20 16,0 8-18-16,1 14 13 16,3 1-16-16,-8 3 10 15,4 0-12-15,-4 11 4 16,4 0-8-16,0-7 4 16,1-4-5-16,-1-7 2 15,0-4-3-15,-4-4 3 16,0-4-4-16,0-3 4 15,0-3-4-15,0-9 1 16,4-3-1-16,-4-3-8 16,0-1 3-16,-4-7-19 15,4 4 13-15,-8-11-14 16,3 3 13-16,-3-4-8 16,4 5 10-16,-9-5 0 15,1 8 5-15,-13 0 0 16,8 0 1-16,-8-7 2 15,9 14 0-15,-9-7 6 16,8 4-3-16,-4 3 6 16,5 1-6-16,-5 3 8 15,8 0-7-15,-3 8 5 16,8-1-5-16,-1 4 7 16,5-3-7-16,0-1 8 15,4 1-8-15,0-1 5 0,8 4-5 16,5-3 0-16,3-4-2 0,5-8 1 15,4 4-2-15,4-11-5 16,4 8 2-16,1-20-56 16,-1 5 31-16,-4-8-180 15,0 8 115-15,-8-12-96 16,4 5 108-16</inkml:trace>
          <inkml:trace contextRef="#ctx0" brushRef="#br0" timeOffset="-360.5791">1341-125 236 0,'4'-11'88'0,"-4"11"-69"0,4-11 17 16,-4 7 20-1,4 8-32-15,-4-4 18 16,0 0-26-16,0 3 14 16,9 5-17-16,-5 3 15 15,0 7-16-15,0 4 13 16,0 8-14-16,0 11 15 16,1-1-16-16,-1 1 9 0,0 0-11 0,0 7 4 15,0-11-7-15,0-4 4 31,1 0-5-31,-1-3 0 0,0 0-2 0,0-8 3 16,0 0-3-16,0 0 6 16,1 4-5-16,-1-15 1 15,0 0-2-15,-4-3-2 16,4 6 1-16,-8-14-8 16,4 11 4-16,-8-11-10 15,3 8 8-15,-11-16-5 16,-1 8 6-16,-4-7 0 15,9 14 2-15,-9-7 0 16,9 8 0-16,-9-8 0 16,8 7 0-16,-3 4 2 15,3 0 0-15,-4 4 4 16,9 4-2-16,-4-1 6 16,8 4-5-16,-5 1 6 15,9-1-6-15,0 4 3 16,4-8-3-16,1-7 5 15,3 4-5-15,4-4 1 16,9 0-2-16,-4-7 1 16,4 0-2-16,-1-8-40 15,1 0 21-15,8-11-147 16,0 1 92-16,1-5-84 16,-6 1 91-16</inkml:trace>
        </inkml:traceGroup>
        <inkml:traceGroup>
          <inkml:annotationXML>
            <emma:emma xmlns:emma="http://www.w3.org/2003/04/emma" version="1.0">
              <emma:interpretation id="{A66E2BD4-4863-4182-87E1-CEC0618C003D}" emma:medium="tactile" emma:mode="ink">
                <msink:context xmlns:msink="http://schemas.microsoft.com/ink/2010/main" type="inkWord" rotatedBoundingBox="12967,481 15414,456 15424,1461 12977,1486"/>
              </emma:interpretation>
              <emma:one-of disjunction-type="recognition" id="oneOf1">
                <emma:interpretation id="interp1" emma:lang="" emma:confidence="1">
                  <emma:literal>ace</emma:literal>
                </emma:interpretation>
                <emma:interpretation id="interp2" emma:lang="" emma:confidence="0">
                  <emma:literal>age</emma:literal>
                </emma:interpretation>
                <emma:interpretation id="interp3" emma:lang="" emma:confidence="0">
                  <emma:literal>axe</emma:literal>
                </emma:interpretation>
                <emma:interpretation id="interp4" emma:lang="" emma:confidence="0">
                  <emma:literal>ae</emma:literal>
                </emma:interpretation>
                <emma:interpretation id="interp5" emma:lang="" emma:confidence="0">
                  <emma:literal>are</emma:literal>
                </emma:interpretation>
              </emma:one-of>
            </emma:emma>
          </inkml:annotationXML>
          <inkml:trace contextRef="#ctx0" brushRef="#br0" timeOffset="3377.9543">5098 237 172 0,'-13'0'66'0,"13"0"-52"0,-21 0 30 16,17 0 37 0,4 4-44-16,-8 0 31 15,-5 7-40-15,-3-4 20 16,7 4-27-16,-7 0 19 16,3 4-23-16,-7 4 14 15,3-1-18-15,-4 1 6 16,9-1-11-16,-5 0 4 15,9 1-7-15,-1-8 4 16,5 8-5-16,0-5-4 16,4 9-1-16,4-9 7 15,9-6-3-15,-1-5 12 0,5 5-8 0,-1-16-4 16,1 5-1-16,0-5 0 16,-1-3-1-16,-3-4 4 15,3 4-3-15,-3-11-1 16,8 11 0-16,-13 0-4 15,5-4 2-15,-5 0-1 16,4 8 0-16,-8 0 0 16,1 3 0-16,-5 0 4 15,4 4-1-15,-4 4 8 16,0 7-5-16,0-4 5 16,0 4-5-16,0 8 2 15,0-8-3-15,0 4 0 16,0 3-1-16,0 1-6 15,4-1 2-15,0-14-21 16,0 11 13-16,0-15-69 16,9 7 44-16,4-7-154 15,8 0 105-15,-5-7-74 16,5 7 91-16</inkml:trace>
          <inkml:trace contextRef="#ctx0" brushRef="#br0" timeOffset="3650.0896">5605 237 280 0,'-12'4'104'0,"12"-4"-81"0,-25 7 9 15,16 1 29 1,5-5-36-16,-8 1 38 0,8 7-37 0,-9 8 20 16,5-1-26-16,-5-3 13 15,5 3-19-15,-4-3 10 16,7 4-14-16,-3-5 4 15,8 5-9-15,-4-12 2 16,8 8-4-16,0 0 0 16,5 3-1-16,-1-6-10 15,0 2 4-15,5-10-65 16,-1 3 39-16,5 1-48 16,-1-8 45-16</inkml:trace>
          <inkml:trace contextRef="#ctx0" brushRef="#br0" timeOffset="4143.9356">5751 422 180 0,'12'0'68'0,"-12"0"-52"0,25-4 34 16,-16 1 35-1,3 6-46-15,1-6 21 16,3 3-37-16,5-4 14 16,0-3-21-16,4-5 4 15,0 12-11-15,8-18 3 16,0 11-7-16,-8-4 4 0,0-4-5 0,-8-4 2 16,-5 8-3-16,-12-7-2 15,4 7 0-15,-8 3-1 16,0-3 0-16,-4 7 4 15,0 4-2-15,-9 0 12 16,4 8-7-16,-3-1 16 16,3 4-13-16,-3 4 13 15,3 4-13-15,1-8 8 16,3 7-10-16,1 1 11 16,8 6-11-16,4-6 9 15,9-4-9-15,3 0 2 16,5 3-6-16,12 4 2 15,1-3-3-15,-5-8 0 16,0 0-1-16,0-11-2 16,0 7 1-16,4-7-43 15,1 0 23-15,-5 0-160 16,-4 0 99-16,8-7-95 16,-4 7 101-16</inkml:trace>
          <inkml:trace contextRef="#ctx0" brushRef="#br0" timeOffset="2162.0584">4320-199 260 0,'-5'-11'96'0,"5"11"-75"0,-4-8 12 0,0 5 13 15,4 6-27-15,-8-3 13 16,4 0-19-16,-9 0 10 15,9 0-13-15,-8 0 8 16,3 8-10-16,-3-8 6 16,3 7-7-16,-7 4 4 15,3-3-6-15,-3 6 4 16,7 1-5-16,-11 4 2 16,7-1-3-16,1-3 0 15,3 7-1-15,1 4 3 16,4-7-3-16,0 3 4 15,8 0-4-15,-4 0 1 16,8 4-1-16,0 0 3 0,5 3-3 16,-5-3 6-16,5 0-5 15,3 4 6-15,1 3-6 0,-5-3 10 16,1-4-7 0,-9-4 14-16,4-4-11 0,-8 1 11 15,5-1-11-15,-14 1 6 16,5 3-8-16,-8-7 4 15,-1-1-6-15,-12 1 2 16,9 7-4-16,-14-7-2 16,10 0 0-16,-14 0-6 15,9 3 3-15,-16-7-50 16,8 8 29-16,3-8-132 16,10 4 87-16,7-8-70 15,9-7 81-15</inkml:trace>
          <inkml:trace contextRef="#ctx0" brushRef="#br0" timeOffset="2777.7937">4411 455 232 0,'-4'23'88'0,"4"-23"-69"0,4 25 22 16,-4-13 28-16,4 2-39 15,-8 5 28-15,4 3-35 0,-4 4 17 16,0 0-23-16,-4 0 9 16,3 3-16-16,-3-7 13 15,8 1-14-15,-8-9 14 16,8 1-14-16,-4 0 3 15,-1-8-8-15,-7-3 2 16,8 3-3-16,-5-7 7 16,9 0-6-16,-8-14 1 15,4 10-3-15,-4-22-4 16,8 8 1-16,-9-19-6 16,9 3 4-16,0-3-10 15,9 8 8-15,-1-8-20 16,4 11 14-16,5-15-11 15,0 4 13-15,-1-3 1 16,5 10 4-16,4-7 1 16,0 4 1-16,0 3-3 15,0 12 3-15,4-1 3 16,4 1 0-16,-8 10 10 16,-4 16-5-16,-4-5 14 15,-5 12-11-15,-8-4 14 16,5 4-14-16,-9 0 9 15,0 3-10-15,-9-3 4 16,5 4-7-16,-12 7 4 16,-1-8-5-16,-4 4 0 15,5-3-2-15,-5-5-15 0,4 5 7 16,-4-1-63-16,9-3 38 0,-1-4-40 16,5 0 41-16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7.37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-2 136 212 0,'0'14'79'0,"0"1"-61"0,4 4 12 15,-4-8 2-15,0 4 0 16,0-1 6-16,0 1 3 16,0-4 2-16,0 0-23 15,-4-3 8-15,4-8 5 0,0 0-4 16,0-4 0-16,0-7-10 15,0-4-1-15,4-3-9 16,1-4-3-16,3-1-3 16,0-3-3-16,5-3 1 15,-1 3-1-15,5 0 0 16,0 0 2-16,-1 8-1 16,1 3 2-16,-1 8-2 15,1 3-1-15,0 8 1 0,-1 3-1 16,1 8 0-16,0 3 0 15,-1 8 0-15,-3 4 2 16,-1-1-1-16,-3 5 2 16,-1-5-18-16,0-3-6 15,5-4-94-15,-5-7-39 16,5-11 79-16,-1-8 38 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7.87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18 159 160 0,'0'-3'60'0,"0"-1"-47"0,4 0 39 15,0 0 13-15,1 1-8 16,3-5-1-16,0 1-10 16,0-4-2-16,1 0-24 15,-1 0 4-15,0 0 3 0,1 0-9 16,-1-1-2-16,-4 1-7 0,0 4-4 0,1-4-2 16,-5 3 0-16,-5 1 0 15,1 0 1-15,0 3-2 16,0 0 1-16,-4 4-2 15,-1 4-1-15,-3 3 1 16,-1 4 1-16,1 4 3 16,-1 4 2-16,5 3 3 15,0 4 1-15,4 3 1 16,-1 8 0-16,5 4-2 16,0-4-1-16,5 0-3 15,3 0 1-15,0-4 0 16,5-7 1-16,3-4-2 15,5-11 1-15,0 1-2 16,4-12 0-16,4-4-8 0,0-11-2 16,0-3-58-16,0-8-25 15,-4-4 45-15,-4 4 21 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9.10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2 8 204 0,'-4'-7'77'0,"4"3"-60"0,0 4 15 0,0 0 2 15,0 0-4-15,0 0 2 16,0 0-3-16,0 0 0 15,0 4-16-15,0 3 12 0,4 4 5 16,0 0-9-16,0 4-4 16,5 7-2-16,-1 4 3 15,0 11 1-15,1 8 1 16,-1 6-5-16,0 5-1 0,1 3-6 16,-1-4 0-1,0-3-3-15,-3-4 2 0,3 0-4 16,-4-7 0-16,0-4-1 15,0-4 1-15,-4-3-18 16,0 0-4-16,-4-5-64 16,-4-2-27-16,-5-9 56 15,1-6 27-15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9.33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-4 251 308 0,'0'-11'115'0,"4"7"-89"0,9-7 10 0,-5 8-2 16,5-1-4-16,3-3 2 16,5-5-6-16,4-2-2 15,4-1-13-15,5-4-4 0,7-3-1 16,1 4-5-16,-1-4-3 15,1-1-26-15,-5 1-9 16,-3 0 19-16,-5 0 9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09.8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2 244 0,'-4'-4'90'0,"8"8"-70"0,0-4 10 16,0 4-1-16,0-1 7 15,0 5 7-15,5 3-14 16,3 7-7-16,1 8-13 15,3 7 11-15,1 16 7 0,0 6-6 16,-1 8 1-16,1 0-7 0,0 0-1 16,-5-4-4-1,1-7 1-15,-1-1-2 0,-4-10 0 16,1-8-1-16,-5-3 2 16,0-8-3-16,0-7 1 15,-4-4-1-15,0-11 1 16,0-4-2-16,0-7-1 15,0-7-8-15,0-12-2 16,4-3-1-16,0-8 2 16,5 0 2-16,-1-3 1 15,0 11-2-15,5 3 0 16,-1 12-1-16,5 10 0 16,0 12 3-16,3 7 2 0,1 8 2 15,-4 3 3-15,4 7-8 16,-5-3 0-16,1 4-2 15,-9-4 2-15,5-4 7 16,-5 0 5-16,0-3-12 16,1-1-3-16,-5-3-58 15,4-4-23-15,-4-4 44 16,-4-7 21-16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0.18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31 374 272 0,'-5'11'104'0,"5"-3"-81"0,-4 3 18 0,4-11 4 15,0 4-2-15,-4-1 2 16,0-3-3-16,0-3-2 15,0-1-21-15,4-4 2 0,-5-6 0 16,5-1-5-16,0-4-1 16,5-3-7-16,-5-11 0 15,4 0-5-15,0-8 0 16,4 0-3-16,-4 4-1 16,5 4-6-16,-1 3-3 0,0 4-21 15,1 4-7 1,-1 8-80-16,0 2-33 0,-3 9 78 15,-1 6 37-15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0.63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-1 296 244 0,'5'-7'90'0,"3"-1"-70"0,4 1 8 16,-3 3-2-16,-1-3 3 16,5-4 5-16,-1-4 1 15,0 0 4-15,1 0-22 0,-1 1 4 16,1-5 0-16,-1 1-3 0,1-1 0 16,-1 1-6-16,1-1-2 15,-5 4-4-15,-4 1 1 16,-4-1 0-16,-4 0 1 15,0 0-2-15,-4 4-1 16,-1 4-3-16,1 3 1 16,0 0-2-16,-1 4-1 15,1 4 1-15,0 3-1 16,-1 5 2-16,1 2 1 16,0 5 1-16,-1 3 2 0,1 4-1 15,4 0 0 1,0 7-3-16,4 0 1 0,0 1-2 15,0-1 2-15,4-4-4 16,4-3 0-16,1 0 1 16,3 0 0-16,5-4-20 15,4-3-9-15,4-4-89 16,-1-8-37-16,6-7 79 16,3 0 41-16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1.13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125 15 252 0,'-12'-7'93'0,"3"3"-72"0,5 0 18 0,4 4 3 15,-4 0-7-15,-4 4 2 16,-1 3-8-16,-3 4-3 16,-1 4-14-16,1 0 3 0,-1 7 3 0,1 0-2 15,4 4 1 1,-1 4-5-16,9-4 0 0,0 0-1 15,4-4 1-15,5 0-2 16,-1-4-1-16,4-3-1 16,1-4 2-16,4-3-3 15,-5-8 1-15,5-4-1 16,-1-3 3-16,-3-1-5 16,-1-3-1-16,1 0-2 15,-5-4 1-15,0 0-2 16,-3 1 2-16,-1 6-4 15,0-3 0-15,0 7-1 16,0 1 0-16,-4 6-3 16,0 9-8-1,4-5-4-15,1 0-49 16,-1 4-21-16,0-3 45 0,4-4 21 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1.71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62 11 284 0,'0'-8'107'0,"9"5"-83"0,3 6 4 0,-3 1-2 0,-1 3 0 16,0 4 7-16,0 8-5 16,1 7 0-16,-1 7-15 15,0 8 3-15,1 3 4 0,-1 0-5 16,0 1 0-16,1-1-7 16,-1-7 0-16,-4-4-3 15,5-3 0-15,-1-8-1 16,-4-3 2-16,0-4-1 15,-4-4 0-15,0-11-3 16,0-4 1-16,0 0-2 16,0-7-1-16,0 0-2 15,0 0 1-15,-4-4 1 16,-4 4 0-16,-1 0-3 0,-3 4 2 16,-1 7-1-16,-3 3 0 15,-1 5 2-15,-4 3 2 16,1 7 5-16,-1 1 4 15,4 7-2-15,0 0 2 16,5 7 3-16,-1-7 1 16,5 0-6-16,4-4-1 15,4 0-2-15,4-4 1 16,9-3 0-16,-1-4 1 16,9 0-2-16,0-7 1 15,4-4-4-15,4 0 0 16,4-4-8-16,-4-3-4 15,0-4-35-15,0-4-14 0,1 0-49 16,-5 1-20-16,0-5 67 16,-1-3 32-16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2.48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229 44 220 0,'-4'-7'85'0,"-1"3"-66"0,1-3 21 15,4 3 4-15,-4 0-5 16,0 1 0-16,-4-1-7 16,-1 0 0-16,1 1-18 15,-5-1 1-15,1 4-1 0,0 0-1 0,-1 4 2 16,1-1-4-16,-1 5 1 15,1-1 2-15,-1 8 1 16,1 3-2-16,-1 4 0 16,1 4-1-16,-1 4 0 15,5 7 0-15,0-4 0 16,-1 4-4-16,5 0 0 16,0 0-1-16,4-4 1 15,4-3-4-15,0 0-3 16,5-8 0-16,3-4 1 15,5-3-1-15,3-4-1 16,1-3-13-16,4-5-6 16,4-3-61-16,5-7-27 0,-1-15 55 15,0-8 26-15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0:41.695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fitToCurve" value="1"/>
    </inkml:brush>
    <inkml:brush xml:id="br2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C09796D-74AC-478C-AD0A-FA8AD72A1CE9}" emma:medium="tactile" emma:mode="ink">
          <msink:context xmlns:msink="http://schemas.microsoft.com/ink/2010/main" type="writingRegion" rotatedBoundingBox="13321,3064 16570,2985 16654,6427 13405,6507">
            <msink:destinationLink direction="with" ref="{CF850B9B-EE59-4003-9A24-9F5F564534CE}"/>
          </msink:context>
        </emma:interpretation>
      </emma:emma>
    </inkml:annotationXML>
    <inkml:traceGroup>
      <inkml:annotationXML>
        <emma:emma xmlns:emma="http://www.w3.org/2003/04/emma" version="1.0">
          <emma:interpretation id="{2C0CEF8B-424B-4844-818D-F0DED53E01CC}" emma:medium="tactile" emma:mode="ink">
            <msink:context xmlns:msink="http://schemas.microsoft.com/ink/2010/main" type="paragraph" rotatedBoundingBox="13292,3155 15554,3009 15604,3777 13342,3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59026B-7868-4B93-95A7-625E1CBFA0D2}" emma:medium="tactile" emma:mode="ink">
              <msink:context xmlns:msink="http://schemas.microsoft.com/ink/2010/main" type="line" rotatedBoundingBox="13292,3155 15554,3009 15604,3777 13342,3923"/>
            </emma:interpretation>
          </emma:emma>
        </inkml:annotationXML>
        <inkml:traceGroup>
          <inkml:annotationXML>
            <emma:emma xmlns:emma="http://www.w3.org/2003/04/emma" version="1.0">
              <emma:interpretation id="{51B95C54-A535-4310-B625-74EA558B7C48}" emma:medium="tactile" emma:mode="ink">
                <msink:context xmlns:msink="http://schemas.microsoft.com/ink/2010/main" type="inkWord" rotatedBoundingBox="13292,3155 15554,3009 15604,3777 13342,39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-627-1431 252 0,'9'15'96'0,"-9"-15"-75"0,-9-26 23 16,5 18 27-1,8 8-40-15,-4-3 9 16,0 6-24-16,-4-3 1 15,4 4-9-15,-4 0 8 16,0 3-9-16,-4 4 10 16,3 0-10-16,-7 8 10 0,4-1-10 0,-5 1 5 15,5 3-7-15,-9-4 4 16,9 1-5-16,-9-4 7 16,9 3-7-16,-5-3 5 15,5 0-5-15,-4-4 0 16,7 0-2-16,-3-4 1 15,8 1-2-15,0-5 4 16,4 5-3-16,0-5-1 16,5 1 0-16,3-4-1 15,5 0 0-15,-5 0-3 16,1 0 2-16,-1 0 5 16,5 4-2-16,-4-4 8 15,-1 7-6-15,-4 1 8 16,5 3-8-16,-9 0 12 15,4 0-9-15,-8 4 10 16,4 0-10-16,-8 3 3 16,4 4-6-16,-8 0 2 15,4 4-3-15,-9-4 0 16,1-3-1-16,-9-1-2 16,9 1 1-16,-13-4-10 15,8 3 5-15,-4-7-62 16,4 0 36-16,1-3-188 15,8-1 121-15,-1-10-100 16,5 3 114-16</inkml:trace>
          <inkml:trace contextRef="#ctx0" brushRef="#br0" timeOffset="615.1278">-423-1572 260 0,'9'-18'99'0,"-9"18"-77"0,4-4 26 0,-4 0 14 15,0 8-35-15,0-4 18 16,4 7-28-16,-4 5 27 15,4 2-25-15,-4 8 17 16,4 1-21-16,-4 6 19 16,4 5-20-16,-4 3 11 15,0-1-15-15,0-2 8 16,0-5-10-16,-4 5 9 16,4-5-10-16,-4 1 7 15,8-4-7-15,-8 0 4 16,4-1-6-16,-8-6 4 15,8-4-5-15,-4-4 5 16,8 0-6-16,-4-11 1 16,4 4-2-16,0-12-2 15,4 1 1-15,5-8-4 0,-1 8 2 16,1-8 1-16,3 4 0 0,5-8 0 16,0 8 0-16,-8 0-5 15,-1 4 3-15,-4-1 1 16,5 8 1-16,-1 0 0 15,1 4 0-15,-5 0 2 16,0 7-1-16,-3 4 4 16,3 7-3-16,-4-11-1 15,0 7 0-15,-4 5-1 16,4-1 0-16,-4 0-11 16,5 0 6-16,-5-3-67 15,0-1 40-15,4-3-112 16,4 3 81-16,5-10-41 15,-1-5 60-15</inkml:trace>
          <inkml:trace contextRef="#ctx0" brushRef="#br0" timeOffset="1125.2936">243-1265 288 0,'0'-4'110'0,"0"4"-86"0,-13-14 27 15,9 10 29 1,4 8-45-16,-8-4 19 16,4 0-33-16,-5 0 13 0,1 0-20 0,-8 0 8 31,7 3-13-31,-7 1 8 0,3 7-9 0,-8 0 11 16,5 4-11-16,-1-4 5 15,9 4-8-15,-9 3 7 16,5 5-8-16,-1-1 5 15,9-7-5-15,0-1 7 16,8-3-7-16,4-7 3 16,5 4-4-16,3-8 0 15,1 0-1-15,4-8 3 16,4 4-3-16,-4-7 6 16,-1 4-5-16,-3-4 1 15,4 3-2-15,-9-6-2 16,5 6 1-16,-9-3-1 15,5 7 0-15,-5-7 2 16,0 8-1-16,-3-1 2 16,-1 4-2-16,0 0 2 15,0 4-2-15,-4-1-1 16,4 5 1-16,-4 3-1 16,4 0 0-16,-4 4-20 15,9-8 11-15,-1 1-71 16,0 3 44-16,1-8-147 15,-1 5 102-15,4-8-65 16,5 0 85-16</inkml:trace>
          <inkml:trace contextRef="#ctx0" brushRef="#br0" timeOffset="1442.4516">592-1243 228 0,'-4'4'85'0,"4"-4"-66"0,0 11 45 0,0-7 44 15,0 0-58-15,0 3 25 16,0 4-46-16,-4 0 24 15,4 4-31-15,-4-8 18 16,8 1-24-16,-4 3 18 16,0-8-19-16,-4-3 14 15,4 4-16-15,0-8 6 16,4 4-11-16,-4-3 0 16,4-5-5-16,0-3 3 15,1 0-4-15,-1-7 4 16,0 7-4-16,4-12-3 15,1 9 0-15,-5-9-1 16,4 9 0-16,0-9-29 16,5 9 17-16,-5-1-76 15,5 7 50-15,-1-3-149 16,5 4 105-16,-9 3-78 16,5 8 94-16</inkml:trace>
          <inkml:trace contextRef="#ctx0" brushRef="#br0" timeOffset="1861.0977">850-1257 236 0,'13'7'90'0,"-13"-7"-70"0,8-7 30 0,-8 3 32 16,4 8-45-16,0-4 26 15,9 0-37-15,-5-4 19 16,5 0-26-16,-1 0 18 15,1-3-21-15,-1-4 14 16,5 11-17-16,-9-11 8 16,5 7-12-16,-5-3 4 15,0 3-8-15,-8-3 2 16,4 3-4-16,-8-3 3 16,0 3-4-16,-8 0 6 15,3 8-5-15,-7 0 12 16,3 7-8-16,-8 0 10 15,9 0-10-15,-9 0 3 16,9 7-6-16,-5-6 2 16,5 6-3-16,-1-3 7 15,9 3-6-15,0 1-1 16,8-1-2-16,4 1-26 16,5-1 14-16,3-7-61 15,5 4 40-15,0-7-132 16,4-1 92-16,0-11-62 15,0 4 78-15</inkml:trace>
          <inkml:trace contextRef="#ctx0" brushRef="#br0" timeOffset="2462.4258">1387-1738 348 0,'0'-22'129'0,"0"22"-100"0,4-11 13 0,-4 7 15 15,4 8-34-15,-4-4 13 16,0 0-21-16,0 3 16 16,0 8-18-16,-4 8 13 15,4 3-15-15,-4 15 10 16,0-4-12-16,-4 4 6 16,8 4-8-16,-9 0 2 15,9-1-5-15,-4-10 5 16,8 3-6-16,-4-11 3 15,0 0-3-15,0-3 3 16,4-4-4-16,1-4 1 16,3 0-1-16,-4-7-2 15,4 3 1-15,-3-7-4 16,3 4 2-16,-4-8-1 16,0 4 0-16,-8-4 2 15,4 4 0-15,-8-3-3 16,-1 6 2-16,-7-3-1 15,3 8 0-15,-8-1 4 16,9 1-1-16,-9-1 4 16,9 4-3-16,-9 0 8 15,8 0-6-15,-7 4 8 16,3 0-8-16,-4-4 5 16,4 4-5-16,1-4 5 0,3 4-6 15,5-1 1-15,4 1-2 0,4 0-4 16,4 0 1-16,0-8 14 15,9 4-7-15,3-7 11 16,1 0-10-16,4-8-1 16,4 4-4-16,0-4-4 15,0 1 1-15,0-1-30 16,0 0 17-16,0-3-83 16,0 3 55-16,-9 0-40 15,1 8 48-15</inkml:trace>
        </inkml:traceGroup>
      </inkml:traceGroup>
    </inkml:traceGroup>
    <inkml:traceGroup>
      <inkml:annotationXML>
        <emma:emma xmlns:emma="http://www.w3.org/2003/04/emma" version="1.0">
          <emma:interpretation id="{1A637DFE-25C7-45E3-B9AF-CB8200C6A201}" emma:medium="tactile" emma:mode="ink">
            <msink:context xmlns:msink="http://schemas.microsoft.com/ink/2010/main" type="paragraph" rotatedBoundingBox="13418,3893 16590,3816 16607,4522 13435,45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AAA4E-CE52-43AA-A600-26582E28DCE2}" emma:medium="tactile" emma:mode="ink">
              <msink:context xmlns:msink="http://schemas.microsoft.com/ink/2010/main" type="line" rotatedBoundingBox="13418,3893 16590,3816 16608,4522 13435,4599"/>
            </emma:interpretation>
          </emma:emma>
        </inkml:annotationXML>
        <inkml:traceGroup>
          <inkml:annotationXML>
            <emma:emma xmlns:emma="http://www.w3.org/2003/04/emma" version="1.0">
              <emma:interpretation id="{09ADF559-B214-4E7A-AF95-0BF9FD7485BC}" emma:medium="tactile" emma:mode="ink">
                <msink:context xmlns:msink="http://schemas.microsoft.com/ink/2010/main" type="inkWord" rotatedBoundingBox="13418,3893 16590,3816 16608,4522 13435,459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78.7176">60-533 244 0,'0'-7'90'0,"0"7"-70"0,-8-4 28 0,3 4 31 16,10 0-44-16,-10-3 27 15,1 3-36-15,-4-4 16 16,4 8-24-16,-9-4 13 16,9 3-18-16,-8 1 10 15,3 3-13-15,-7 4 15 16,3 1-15-16,1 2 9 16,-1 5-11-16,1 3 6 15,8 0-7-15,-9 4 2 16,9-4-5-16,-4-3 7 15,8-1-7-15,0-7 10 16,8 4-8-16,0-11 5 16,5 0-6-16,3-12 2 15,5 1-4-15,-4-8 0 16,4 0-1-16,-5-7 1 16,1 3-2-16,-5-6 2 15,5 6-2-15,-4-3-1 16,-1 7 1-16,-4 0-1 15,1 4 0-15,-5 0 0 16,4 7 0-16,-8-3 0 0,4 7 0 0,-4 0 0 16,0 7 0-16,0 5-5 15,0 2 3-15,0 5-25 16,4-1 14-16,1 1-75 16,3 7 48-16,0-8-118 15,1-3 88-15,-1-8-44 16,4 1 67-16</inkml:trace>
          <inkml:trace contextRef="#ctx0" brushRef="#br0" timeOffset="4249.1262">359-470 232 0,'25'8'88'0,"-25"-8"-69"0,0 11 41 0,0-8 43 16,0 1-57-16,0 4 29 15,9 6-45-15,-5 1 26 16,4-4-33-16,-8-3 28 15,0 3-29-15,0-8 22 16,4 5-25-16,1-8 7 16,-1 0-15-16,0-8 1 15,0 5-8-15,0-16-4 16,0 1-1-16,-4-4-1 16,4 10 0-16,1-6 4 15,7 3-1-15,-4-3-27 16,5 7 14-16,-1-8-85 15,1 8 53-15,-1 0-44 0,5 3 51 16</inkml:trace>
          <inkml:trace contextRef="#ctx0" brushRef="#br0" timeOffset="4670.9769">792-684 376 0,'0'-19'140'0,"0"19"-109"0,4-11-4 0,-4 7-13 16,0 8-12 0,0-4-75-16,4 4 39 0,1 0-55 15,3 7 51-15</inkml:trace>
          <inkml:trace contextRef="#ctx0" brushRef="#br0" timeOffset="4521.4976">775-599 408 0,'0'-4'151'0,"0"4"-118"0,0 4 18 0,0-4 12 15,0 7-38-15,0 1 8 16,0 3-21-16,0 7 3 16,0 1-10-16,0 3-2 15,0 4-2-15,0 0-12 16,0 3 6-16,0 1-62 15,0-8 37-15,0-7-150 16,5 0 100-16,-1-12-77 16,0 1 91-16</inkml:trace>
          <inkml:trace contextRef="#ctx0" brushRef="#br0" timeOffset="3392.509">-735-621 284 0,'0'-4'107'0,"0"4"-83"0,0-7 17 16,0 3 22 0,0 8-37-16,0-1 22 15,9 5-29-15,-5 3 16 16,4 0-20-16,-4 4 14 0,0-1-16 0,1 5 12 15,3 3-14-15,-4 8 15 16,4-1-16-16,-3 1 13 16,3-1-13-16,0-3 10 15,0 0-11-15,1-7 11 16,-1-1-12-16,5-3 7 16,-1-4-8-16,1-11 11 15,-1 0-10-15,5-11 3 16,-1 0-7-16,-3-8-6 15,3 1 0-15,1-12-1 16,4 8 1-16,-9-11 2 16,5 11 0-16,-5-12 0 15,5 8 0-15,-4-3 0 16,-1 10 0-16,-4-7 0 16,5 8 0-16,-5-4 0 15,1 7 0-15,-5 0-20 16,4 4 11-16,-4 0-78 15,0 4 48-15,0 3-161 16,5 4 111-16,-5 4-78 16,4 7 97-16</inkml:trace>
          <inkml:trace contextRef="#ctx0" brushRef="#br0" timeOffset="5148.5805">1125-510 280 0,'17'-4'104'0,"-17"4"-81"0,-21-4 31 0,17 0 33 16,8 8-49-16,-8-4 22 15,4 0-37-15,-5 0 21 16,1 4-25-16,-4-4 12 15,0 4-18-15,-9-4 10 16,5 7-13-16,-13 0 8 16,12 8-10-16,1 4 6 15,3-1-7-15,-3 1 7 16,3 6-8-16,5-6 3 16,4-1-5-16,4-3 5 15,5-4-6-15,-1-7 12 16,5 0-8-16,3-8 5 15,5 0-7-15,-4-7-11 16,3 4 3-16,-3-8-6 16,0 4 5-16,-5 0 2 0,1 3 2 15,-1-3-3-15,1 8 2 0,-9-5-1 16,4 16 0-16,-4-5 2 16,5 5 0-16,-5-1-20 15,4 4 11-15,0 0-36 16,1 4 25-16,-1-7-77 15,5 3 55-15,-1-8-149 16,1 5 107-16,-5-12-69 16,0 0 89-16</inkml:trace>
          <inkml:trace contextRef="#ctx0" brushRef="#br0" timeOffset="5585.0504">1424-695 332 0,'5'-19'123'0,"-5"19"-95"0,12 4 11 16,-12 0 21 0,4 7-35-16,-4 0 25 15,4 0-29-15,-8 4 13 16,4-1-19-16,-8 1 11 16,4 4-15-16,-5-1 17 15,9 1-16-15,-8-5 13 16,8 1-14-16,-4-7 6 15,4 3-10-15,0-8 2 16,4 5-5-16,4-12-2 0,5 4-1 0,8-7-1 16,0-1 0-16,4-3 0 15,4 8 0-15,8-9-3 16,5 5 2 0,-13 3 1-16,0 4 0 0,-12 0 6 15,-5 8-3-15,-8-1 8 16,0 8-7-16,-4 3 8 15,5 5-8-15,-10-1 1 16,5 0-3-16,-12 4-2 16,-1 7 1-16,-3-11-6 15,3 1 3-15,-12-1-52 16,9-4 30-16,-5-7-142 16,4 0 92-16,-4-14-73 15,5-1 85-15</inkml:trace>
          <inkml:trace contextRef="#ctx0" brushRef="#br0" timeOffset="5857.1832">1824-954 348 0,'0'0'132'0,"0"0"-103"0,17 3 21 16,-13 1 27-1,0 7-44-15,0 0 24 16,8 8-34-16,-3 10 17 16,-1-6-24-16,-4 3 5 15,5 3-12-15,-5 1-1 0,0-1-5 0,-4-3 0 16,4-4-1-16,-4 8-32 16,0-4 16-16,0-4-120 15,0-4 74-15,-4 5-66 16,4-5 72-16</inkml:trace>
          <inkml:trace contextRef="#ctx0" brushRef="#br0" timeOffset="6260.1025">2094-544 324 0,'29'-7'121'0,"-29"7"-95"0,21-11 27 0,-8 7 34 15,-5 4-49-15,9-7 29 16,-1 7-40-16,1-8 10 16,0 5-22-16,-5-12 2 15,1 11-9-15,-5-11-3 16,0 8-3-16,-8-4-2 16,4 7 1-16,-12 0 1 15,4 8-1-15,-13 0 10 16,5 3-5-16,-9 4 16 15,4 4-12-15,-3-4 9 16,7 8-11-16,1 3 11 16,-1 0-11-16,9 8 14 15,4-1-13-15,8-3 3 16,9 7-8-16,0-3 2 0,-1-4-3 0,5-8 0 16,4 1-1-16,4-4-24 15,0-4 13-15,-4-4-72 16,4 1 45-16,0-5-220 15,-4 1 142-15,-4 0-130 16,0-1 140-16</inkml:trace>
        </inkml:traceGroup>
      </inkml:traceGroup>
    </inkml:traceGroup>
    <inkml:traceGroup>
      <inkml:annotationXML>
        <emma:emma xmlns:emma="http://www.w3.org/2003/04/emma" version="1.0">
          <emma:interpretation id="{E9D0D0FB-33E2-4C62-918E-AAE947D6EAF8}" emma:medium="tactile" emma:mode="ink">
            <msink:context xmlns:msink="http://schemas.microsoft.com/ink/2010/main" type="paragraph" rotatedBoundingBox="15484,4819 14928,6653 13619,6256 14176,44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0E6E5E-4DCC-496A-BE39-B3FC5D5AE7FB}" emma:medium="tactile" emma:mode="ink">
              <msink:context xmlns:msink="http://schemas.microsoft.com/ink/2010/main" type="line" rotatedBoundingBox="15484,4819 14928,6653 13619,6256 14176,4422"/>
            </emma:interpretation>
          </emma:emma>
        </inkml:annotationXML>
        <inkml:traceGroup>
          <inkml:annotationXML>
            <emma:emma xmlns:emma="http://www.w3.org/2003/04/emma" version="1.0">
              <emma:interpretation id="{E8B33A9A-74AA-41C7-8052-9E40768EFFE3}" emma:medium="tactile" emma:mode="ink">
                <msink:context xmlns:msink="http://schemas.microsoft.com/ink/2010/main" type="inkWord" rotatedBoundingBox="15484,4819 15105,6067 13901,5702 14280,445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83353.8486">68 44 140 0,'0'-3'55'0,"0"3"-43"0,0-4 25 0,0 0 33 15,0 4-38-15,0-4 20 16,0 4-31-16,0-3 13 16,0-1-20-16,0-3 14 15,0 7-15-15,0-8 1 16,0 8-8-16,0-3 3 16,0 3-5-16,0-4 13 15,0 8-9-15,-4-4 12 16,4 3-12-16,-4 1 9 15,8 3-9-15,-4 1 6 16,0 3-7-16,0 0 9 16,0 0-9-16,-4 4 12 15,4 0-11-15,-4 7 7 16,8 0-8-16,-4 8 7 16,0-1-8-16,0 8 8 0,0 0-8 15,-4 0 5-15,4 0-6 0,-4 0 4 16,4 0-5-1,-5 0 5-15,10-4-6 16,-5-3 3-16,0 0-3 0,0-5 3 16,0 1-4-16,0-4 4 15,0-3-4-15,-5-1 1 16,5 5-1-16,-4-5 3 16,4 1-3-16,-4-5 1 15,0 5-1-15,-4-4-4 16,8-1 1-16,-9-2-15 15,9-1 9-15,-8-4-67 16,8 4 40-16,-8-7-40 16,8 3 43-16</inkml:trace>
          <inkml:trace contextRef="#ctx0" brushRef="#br1" timeOffset="-81882.1788">27-22 112 0,'8'3'44'0,"-8"-3"-35"0,4 0 38 0,-4 0 38 16,8 0-45-16,1 0 18 15,3 0-35-15,1 0 9 16,3 0-18-16,1 0 18 16,4 0-18-16,0-3 9 15,4 3-14-15,8-4 6 16,0 4-8-16,13-4 9 15,-5 4-9-15,1-3-1 16,-4 3-4-16,3-8 3 16,1 5-3-16,8-9 1 15,-5 9-1-15,-3-5 1 16,0 8-2-16,-1-7 6 16,-3 7-4-16,-1-4 3 0,-4 8-3 15,-3-4 0-15,-1 0-1 16,0 0-2-16,-4 0 1 15,-4 0 1-15,-5 4-1 0,-3-1 6 16,3 1-4-16,-7 0 1 16,-1 3-2-16,0 1 3 15,1 3-3-15,-5 0 8 16,4 3-6-16,-4 5 10 16,0-1-8-16,1 5 8 15,-1-1-8-15,-4 11 3 16,4 0-5-16,-8 4 9 15,4 0-7-15,-4 11 8 16,-1-7-8-16,-3 0 3 16,8-1-5-16,-12 1 5 15,12-4-6-15,-9-4 3 16,9 1-3-16,-8-5 5 16,8 1-5-16,-8-1 3 15,8-3-3-15,-9 0 3 16,9 0-4-16,-4 0 1 15,8-4-1-15,-4 4 1 16,0-4-2-16,0 0 2 16,0-3-2-16,0-1 2 15,0 8-2-15,0-7 2 16,0-1-2-16,0 1-1 16,0-1 1-16,0-3-1 15,0 0 0-15,0-4 0 0,0 4 0 16,0-4 2-16,0 0-1 0,0 0 2 15,0 0-2-15,0-3-1 16,0-1 1-16,0 0 1 16,0 1-1-16,0-5 2 15,0 5-2-15,-4-4-1 16,4-1 1-16,-4-3-1 16,4 4 0-16,-8-4 2 15,3 0-1-15,-7 0 2 16,4 0-2-16,-9-4-1 15,5 4 1-15,-9-3-4 16,8-1 2-16,-20-7-1 16,8 7 0-16,-8-3 0 15,4 7 0-15,-9-8 0 16,13 8 0-16,-8-7 0 16,8 7 0-16,-8-8-3 15,8 8 3-15,-9-7-3 16,14 7 2-16,-9-7-5 15,4 7 5-15,-13-8-3 16,9 8 3-16,-8-7-2 16,12 7 2-16,-9-8-2 15,5 8 2-15,-8-7 0 16,12 7 1-16,-9-7 0 16,10 7 0-16,-10-8 2 15,13 8 0-15,-4-3 0 16,9 3 0-16,-5-4 0 0,4 4 0 15,-3-8 0-15,3 8 0 0,0-3-3 16,5 3 2-16,-1-4 1 16,5 0 0-16,-13 1 0 15,13 3 0-15,-5-4 0 16,5 4 0-16,-4-4 0 16,7 8 0-16,-3-4-14 15,8 0 8-15,-8 0-72 16,8 0 43-16,0 0-47 15,8 7 47-15</inkml:trace>
        </inkml:traceGroup>
        <inkml:traceGroup>
          <inkml:annotationXML>
            <emma:emma xmlns:emma="http://www.w3.org/2003/04/emma" version="1.0">
              <emma:interpretation id="{EC66E618-BC5E-491C-B6DE-36929C773CA4}" emma:medium="tactile" emma:mode="ink">
                <msink:context xmlns:msink="http://schemas.microsoft.com/ink/2010/main" type="inkWord" rotatedBoundingBox="14839,6132 14719,6527 14265,6389 14385,5994"/>
              </emma:interpretation>
              <emma:one-of disjunction-type="recognition" id="oneOf3">
                <emma:interpretation id="interp3" emma:lang="" emma:confidence="1">
                  <emma:literal>&gt;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y</emma:literal>
                </emma:interpretation>
                <emma:interpretation id="interp6" emma:lang="" emma:confidence="0">
                  <emma:literal>3</emma:literal>
                </emma:interpretation>
                <emma:interpretation id="interp7" emma:lang="" emma:confidence="0">
                  <emma:literal>)</emma:literal>
                </emma:interpretation>
              </emma:one-of>
            </emma:emma>
          </inkml:annotationXML>
          <inkml:trace contextRef="#ctx0" brushRef="#br2" timeOffset="235392.7938">118 1575 148 0,'0'11'55'0,"0"-11"-43"0,-4 4 27 15,0-4 28 1,8 0-37-16,-4 0 21 16,0 0-30-16,0 0 19 0,0 0-23 15,0 0 23-15,0 0-24 16,0-4 10-16,4 4-15 0,0-3 1 15,0 3-8-15,1-8 11 16,3 5-8-16,0-9 10 16,1 1-10-16,3-7 10 15,1 7-10-15,3-15 10 16,1 11-10-16,-1-7 7 16,5 7-7-16,-4-3 7 15,0 3-8-15,-1-4 8 16,1 8-8-16,-5-4 3 15,1 8-5-15,-1-8 2 16,1 8-3-16,-5-4 5 16,5 7-5-16,-1-7 1 15,1 7-2-15,-5-3 1 16,0 7-2-16,0-7 4 16,1 7-3-16,-1-4 1 15,0 4-1-15,-3-4 3 16,3 8-3-16,-4-4 4 15,0 4-4-15,5-1 1 16,-1 5-1-16,-4 3 3 16,0 0-3-16,0 4 4 15,1-1-4-15,-1 5 4 16,4 3-4-16,-4 0 4 16,4 0-4-16,-3 1 4 15,-1-1-4-15,0 4 1 0,0-4-1 16,0-4 1-16,0 5-2 0,1-5 4 15,-1 1-3-15,0-5 1 16,0-3-1-16,-4-3 1 16,4-1-2-16,-4-7 2 15,0 0-2-15,0 0 2 16,0 0-2-16,0 0 2 16,0 0-2-16,0 0 2 15,0 0-2-15,-4 0-1 16,4 4 1-16,-4 0-1 15,4-1 0-15,-8-3 2 16,3 0-1-16,-7 0-1 16,8 0 1-16,-13 0-1 15,9 0 0-15,-9 0 0 16,5 4 0-16,-5 0 0 16,5 3 0-16,-5-3-3 15,9 0 2-15,-5-1-1 16,5 1 0-16,-5-4-16 15,9 4 10-15,0-4-69 16,4 0 42-16,0-4-42 16,4 4 44-16</inkml:trace>
        </inkml:traceGroup>
        <inkml:traceGroup>
          <inkml:annotationXML>
            <emma:emma xmlns:emma="http://www.w3.org/2003/04/emma" version="1.0">
              <emma:interpretation id="{31ED2FA0-0A60-4C32-BDFE-1BDEC2312DC5}" emma:medium="tactile" emma:mode="ink">
                <msink:context xmlns:msink="http://schemas.microsoft.com/ink/2010/main" type="inkWord" rotatedBoundingBox="14262,6022 14142,6414 13619,6256 13739,5863">
                  <msink:destinationLink direction="with" ref="{475C77F0-F74D-49FD-A0F7-010A24B401B8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230618.8859">-452 1246 216 0,'-12'0'82'0,"12"0"-64"0,-4 0 9 0,4 0-2 15,0 0 0-15,0 0 2 0,0 0 1 16,0 4 0-16,-5-4-15 16,5 0 5-16,0 0 3 0,0 0-9 15,0 0-4-15,0 0 8 16,0 0 4-16,0 0-6 15,0 0-1-15,0 0 2 16,5 0 0-16,3 0-2 16,0 0 0-16,5 0-3 15,-1 0-1-15,1 0-3 16,3 0 1-16,1 0-4 16,-5 0 0-16,5 0 1 15,0-4 0-15,3 4 0 16,-3-4 2-16,4 4 1 15,-4-3 1-15,3-1 0 0,-3-3 0 16,4 3-2-16,-5-3-1 16,5 3-3-16,-8-4 1 15,3 8 0-15,-7-7 1 16,3 3-2-16,-4 1 1 16,1 3 0-16,-5-4 1 15,-4 4-2-15,4-4 1 16,-4 4-2-16,4-3 2 15,0 6-2-15,-4-3 2 16,0 0 0-16,5 0 1 16,3 4-2-16,-8-4 1 15,4 7-2-15,-4-7-1 0,4 8 1 16,-4-8-1-16,4 7 0 16,-4 1 2-16,9-1-1 15,-9 0 2-15,4 4-2 16,-4 1 2-16,0-1 0 15,0 3 1-15,0 1 0 16,0 4 0-16,0-1 0 16,4 4 0-16,-4 1 0 15,4-1 0-15,-4 0 0 16,4 0 2-16,1 0 1 16,-5 1 1-16,0 2-2 15,0-6-1-15,0-1-1 16,0-3 0-16,0 0-2 15,0 0-2-15,0-4 1 0,0-4 1 16,0 1-1-16,0-5 2 16,0 1-2-16,0-4 2 15,0 0-4-15,0 0 0 16,0 0 1-16,0 0 2 16,0 0-6-16,0 0 1 15,0 0-39-15,0 0-14 16,0 0-82-16,4 0-34 15,4-4 92 1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3.00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170 9 172 0,'-4'-4'66'0,"-4"0"-52"0,-1 4 36 0,5 0 13 15,0 4-17-15,-4 0-4 16,-5 3-7-16,1 1-2 15,-1 3-18-15,-3 7 6 0,-1 1 6 16,5 7-6-16,-1 3-2 16,1 1-7-16,-1 3 0 15,5 0-3-15,4 1 0 16,4-5 1-16,4-3 1 16,4 0-1-16,5-8-1 15,3-3-3-15,5-7 1 16,4-8-2-16,0-4 0 15,0-4-3-15,-4-6 1 16,0-5-4-16,-5-3 0 0,1-4-6 16,-5 4 0-1,-3 3-2-15,-1 1 3 0,-4 3 2 16,0 4-1-16,0 4 1 16,-4 3 0-16,0 4 3 15,0 7 0-15,0 4-2 16,0 1 2-16,-4-1 1 15,4 0 2-15,0-4-3 16,0 1 0-16,0-8-4 16,4 3 1-16,1-3-22 15,3-3-8-15,4-5-80 16,1-3-35-16,3-4 77 16,1-3 36-16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3.44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30 163 256 0,'-13'22'96'0,"9"-11"-75"0,0 7 12 0,4-10 2 16,0 3-1-16,0 0 1 0,0-4-1 15,-4 1-1-15,4-5-18 16,-5-3 4-16,5 0 4 0,0-3-3 16,0-5-2-16,0-3-6 15,5-4-2-15,3-7-4 16,4-4-1-16,1-3-3 15,4-1-2-15,3 1 3 16,1-1 0-16,0 8 1 16,0 3 0-16,0 8 0 15,-1 4 0-15,1 7-2 16,-4 7-2-16,-1 8 1 16,1 3-1-16,0 8 0 15,-1 0 2-15,1 4-12 16,-5-1-3-16,1 1-47 15,-1-4-20-15,1-8 41 0,-1-3 19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4.0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29 284 0,'-4'-19'107'0,"4"12"-83"0,9 3-7 0,-5 4-7 0,4 0 0 16,-4 0 21 0,4 7 1-16,5 12-16 15,-5 3 4-15,5 11 3 0,-5 4-3 16,0 4 0-16,-3 0-5 15,-1-1 1-15,0 1 0 16,-4-8 2-16,0 1-1 16,0-5-1-16,0-3-4 15,0-7-2-15,0-1-2 16,0-7 2-16,0-3-3 16,4-8-2-16,4-8-2 15,5-7-3-15,4-3-2 16,3-1 1-16,1 5 1 15,4-1 0-15,0 4-3 0,0 0 0 16,0 7 2-16,-4 4 2 16,0 7-2-16,-9 1 0 15,1 3 3-15,-9 4 3 16,-4-1 2-16,-9 5 1 16,1-1-4-16,-4 1-1 15,-5-1-1-15,0 1-2 16,1-1-13-16,-1 1-4 15,5-4-68-15,3-8-31 16,5-7 59-16,4-7 29 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4.47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0 211 244 0,'8'-8'90'0,"4"8"-70"0,5-7 10 16,-5 3 2-16,5 1-5 16,8-5 4-16,0 1 0 15,0-4 3-15,-4 0-18 16,0-4 6-16,-1-4 5 0,-3 1-9 16,0-1-2-16,-9 1-7 15,0-1-4-15,-8-3 0 16,-4 7 1-16,0 8 1 15,-4 3 3-15,-5 8 1 16,-3 7 3-16,-1 11 4 0,0 1 1 16,5 2-6-16,-5 1-3 15,9 4-1-15,0-1 1 16,8 5 1-16,0-1 1 16,8-3-2-16,0-1-1 15,9-7-3-15,-1 1 1 16,5-9-4-16,0-6-2 15,4-5-5-15,0-6 0 16,4-8-42-16,4-4-17 16,-3 0-89-16,-6 0-40 15,-7 4 101-15,-9 4 47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9.60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5 225 152 0,'-4'0'57'0,"4"4"-44"0,-4-4 21 0,4 0 5 16,0 0-10-16,0 0-5 16,0 0 2-16,0 0 0 15,0 0-13-15,8 0 8 0,0 0 5 16,1 0-1-16,3 0 0 16,1-4 0-16,3 0-1 15,1 1-20-15,4-5-9 16,0 1 15-16,4-4 9 15,0 0-7-15,-5-4-3 16,1-3-9-16,0-1 0 16,-4 1 0-16,-5 3 2 15,-4-4 1-15,-3 4 1 0,-5 1-5 16,-5 3 1-16,-3-1 0 16,0 1 2-16,-9 4-3 15,1 3-2-15,-5 1 2 16,-4 6 2-16,0 5-2 15,4 3-2-15,0 4 2 16,0-1 0-16,5 5 3 16,-1 3 1-16,5 4 1 15,3 0 0-15,5 0 4 16,4 3 3-16,4 1 0 16,5 3 3-16,3-3 2 15,5-1-1-15,4 1-5 16,-1-4-2-16,1-4-2 15,0-4-1-15,8-3-1 0,-4-7 0 16,0-5-9-16,0-3-2 16,4-3-40-16,-4-8-19 15,0-4 40-15,0-4 20 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19.90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-2 0 292 0,'0'-4'110'0,"5"8"-86"0,3 3 9 0,-4 1-3 15,4 3-1-15,1 0 5 16,3 7-6-16,5 1 0 15,-1 3-15 1,5 0 1-16,4 4 2 0,0 0-6 16,0-4-3-16,4-3-2 15,-4-5-1-15,0-2-7 0,0-1-2 16,-4-8-42-16,0-3-17 16,-9-14-93-1,-3-1-40-15,-1-11 102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0.11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92 0 324 0,'-17'15'121'0,"13"4"-95"0,-4 18 14 0,4-15-3 0,-1 7-7 16,-3 8 0-16,0 0-11 15,-1 4-4-15,1-4-8 16,0-4-3-16,4 1 0 0,0-1-5 16,-1-11-1-16,5-3-48 15,5-8-19-15,3-8 33 16,8-6 18-16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0.537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1 255 264 0,'4'3'101'0,"1"-6"-78"0,3 3 4 0,0 0-1 15,5-4 3-15,3-3 6 16,1-5-5-16,0 1-1 15,3-3-16-15,1-5 5 0,0-3 5 16,-4 0-8-16,-1 3-3 16,-3-3-5-16,-1 4-2 15,-3-1-1-15,-9 1 0 16,0 3 0-16,-9 4 0 16,1 0-2-16,-9 3 1 0,1 4 2 15,-5 4 2-15,0 8-3 16,0 7-1-1,0 7 1-15,1 7 0 16,3 8-2-16,0 0-2 0,9 4 1 16,0-4 1-16,8 0-1 15,0-4 2-15,8-3-4 16,5-8 0-16,7-3-8 16,5-8-2-16,9-11-56 15,3-8-25-15,5-14 47 16,3-7 22-16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0.93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122 8 260 0,'-8'-4'99'0,"4"4"-77"0,0-4 13 0,-1 4 3 16,1 0 4-16,0 4 4 15,-4-4-11-15,0 4-6 16,-1-1-17-16,-3 5 8 0,-1-1 3 15,5 8-5-15,0 4-3 16,-1 3-4-16,1 7 0 16,4 5-4-16,0 3-2 15,4 0-2-15,0 0 0 16,0 0-2-16,4-4-1 16,4 0 3-16,5-7 2 0,-1-4-18 15,9 0-5-15,4-11-60 16,4-3-27-16,0-16 55 15,4-3 27-15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1.35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29 1 308 0,'-17'4'115'0,"13"4"-89"0,0 10 3 0,4-7-2 16,0 4-9-16,-4 3-1 15,4 1 8-15,0-1 4 16,4 5-15 0,4-5 1-16,1 1 1 0,-1-5-2 0,9-3 2 15,-1-11-5-15,5-3-1 16,0-8-4-16,0-4-1 15,-1-4-3-15,1-3 1 16,-4-4-2-16,-1 0-1 16,-3 4 1-16,-1 4 1 15,-3 3-1-15,-1 4-1 16,-4 7 3-16,0 8 2 16,1 7 0-16,-1 7 2 15,0 12-2-15,0 0 2 0,0 3-4 16,5 0 0-16,-1 0-1 15,0-3-2-15,0-4-13 16,1-4-4-16,3-3-46 16,1-5-21-16,-1-10 43 15,5-11 21-15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3:02.219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C94BE75-37C8-4747-9248-EC857EF24B92}" emma:medium="tactile" emma:mode="ink">
          <msink:context xmlns:msink="http://schemas.microsoft.com/ink/2010/main" type="writingRegion" rotatedBoundingBox="11312,8986 11357,12616 10474,12627 10429,8997">
            <msink:destinationLink direction="with" ref="{CF850B9B-EE59-4003-9A24-9F5F564534CE}"/>
            <msink:destinationLink direction="with" ref="{FA6E529B-E142-4FC6-80BD-7CBE336C39F1}"/>
          </msink:context>
        </emma:interpretation>
      </emma:emma>
    </inkml:annotationXML>
    <inkml:traceGroup>
      <inkml:annotationXML>
        <emma:emma xmlns:emma="http://www.w3.org/2003/04/emma" version="1.0">
          <emma:interpretation id="{78F6A1ED-B576-45E6-B229-E5720E7583FD}" emma:medium="tactile" emma:mode="ink">
            <msink:context xmlns:msink="http://schemas.microsoft.com/ink/2010/main" type="paragraph" rotatedBoundingBox="11312,8986 11357,12616 10474,12627 10429,89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2CD1D3-2A8D-4B31-A93F-E594BF2B68D0}" emma:medium="tactile" emma:mode="ink">
              <msink:context xmlns:msink="http://schemas.microsoft.com/ink/2010/main" type="line" rotatedBoundingBox="11312,8986 11357,12616 10474,12627 10429,8997"/>
            </emma:interpretation>
          </emma:emma>
        </inkml:annotationXML>
        <inkml:traceGroup>
          <inkml:annotationXML>
            <emma:emma xmlns:emma="http://www.w3.org/2003/04/emma" version="1.0">
              <emma:interpretation id="{7D5F6A69-8B8A-44F9-8028-B75F82D7AC29}" emma:medium="tactile" emma:mode="ink">
                <msink:context xmlns:msink="http://schemas.microsoft.com/ink/2010/main" type="inkWord" rotatedBoundingBox="11312,8986 11357,12616 10474,12627 10429,8997">
                  <msink:destinationLink direction="with" ref="{475C77F0-F74D-49FD-A0F7-010A24B401B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-45-836 160 0,'0'0'63'0,"0"0"-49"0,0 0 20 0,0 0 24 16,0 0-33-16,0 0 20 16,0 0-28-16,0 0 20 15,0 0-21-15,0 0 7 16,0 0-13-16,0 0 5 15,0 4-8-15,0-1 11 16,0 1-10-16,-4-4 14 16,4 4-13-16,-4-4 14 15,8 0-14-15,-4 0 9 16,0 0-10-16,0 0 4 16,8 3-7-16,1-3 7 15,3 4-8-15,1-4 8 16,-1 4-8-16,5-4 8 15,-1 4-8-15,5-1 5 16,4 1-5-16,0-4 5 16,0 0-6-16,0 0 6 15,4 4-6-15,-4-4 6 16,4 3-6-16,-4-3 3 16,0 4-3-16,-4 0-2 15,4-1 0-15,-8 1 1 16,3 4-1-16,-3-5 2 15,0 5-2-15,-5-5 4 16,1 5-3-16,-5-1 1 0,4 1-1 16,-7-5 1-1,3 5-2-15,-8-1-1 0,4 0 1 0,-8-3 1 16,4 4-1-16,-4-1-1 16,0 0 1-16,-5 1-1 15,5 3 0-15,-13-4 0 16,9 4 0-16,-9-3 0 15,9-1 0-15,-13 0 0 16,5 5 0-16,-1-5 0 16,0 0 0-16,-3 1 0 15,3 3 0-15,0-4 2 16,5 1-1-16,-9-1-1 16,9 4 1-16,-9-3-1 15,8-1 0-15,-3 0-3 16,7 1 2-16,-7-1 1 15,7 1 0-15,-3-1 0 16,4 0 0-16,-5 1 0 16,9 3 0-16,-9-4 0 15,5 4 0-15,0-3 0 16,8-1 0-16,-4-3 0 16,8 3 0-16,0-3 0 15,4 0 0-15,1-1 0 16,7 1 0-16,1 0 0 15,4-1 0-15,-1 1 0 16,1 3 0-16,0-3 0 0,4 4 0 0,-4-1 0 16,0 0 0-16,-5 1 0 15,1-1 0-15,-5 1 0 16,9 3 0-16,-12-4 2 16,-1 4-1-16,0-3 2 15,0 3-2-15,-3-4-3 16,-1 0 1-16,-4 5 1 15,4-1 0-15,-8-4 0 16,4 4 0-16,-4 0 0 16,-1 0 0-16,-7 0 0 15,4 4 0-15,-13-4 0 16,4 4 0-16,-8-4 2 16,4 4-1-16,-12-4-1 15,8 4 1-15,-4-4-1 16,12 0 0-16,-7 0 0 15,3 0 0-15,-4-3-3 16,8-1 2-16,-8 0 1 16,8 1 0-16,1-5 0 15,8 5 0-15,-5-4 0 16,9-1 0-16,-4 1 2 16,8 0-1-16,-5-4-3 15,5 3 1-15,5-3 1 16,3 4 0-16,4 0 0 0,5-1 0 15,4-3 0-15,0 4 0 16,-1 0 0-16,5 0 0 0,-4-4 2 16,0 3-1-16,0 1-1 15,4 0 1-15,-9-1 1 16,5 1-1-16,-4 0 2 16,-1-1-2-16,-3 1 2 15,-1 0-2-15,-3-4 2 16,-1 0-2-16,-4 0-9 15,0 0 4-15,-4 0-76 16,0 0 45-16,-4 0-55 16,4 4 52-16</inkml:trace>
          <inkml:trace contextRef="#ctx0" brushRef="#br1" timeOffset="4819.3241">317 203 108 0,'0'-4'41'0,"0"4"-32"0,8 0 13 0,-8 0 17 15,0 0-22-15,0 0 14 16,9 0-18-16,-9 0 15 16,4 0-16-16,-4 0 20 15,4 0-18-15,0 0 17 16,0 0-17-16,1 0 17 15,-1 0-18-15,-4 0 20 16,0 0-19-16,0-3 17 16,4 3-17-16,-4-4 10 15,4 8-14-15,-4-4 10 16,4 0-11-16,-4 0 8 16,0 0-9-16,0 0 6 0,4 3-7 15,-4-3 7-15,0 4-8 0,0 0 10 16,0 7-9-16,-4-4 7 15,4 1-7-15,-8-1 0 16,4 4-4-16,-5 0 5 16,5 4-5-16,-17 0 3 15,13 3-3-15,-4-6 0 16,3 2-1-16,-7-3-2 16,3 4 1-16,-3-4 1 15,3 4-1-15,-8 0 2 16,5 0-2-16,-5-4-1 15,8 4 1-15,-7-1-4 16,3 1 2-16,0-4 1 16,5 0 0-16,-9 0 0 15,8 1 0-15,-3-5 2 16,7 4-1-16,-7-4 2 16,8 4-2-16,-5-7 2 15,9 4-2-15,-4-5 2 16,3 5-2-16,-3-5-3 15,8 1 1-15,-4 0 1 16,4-1 0-16,-4-3 2 16,8 4-1-16,-4-4 2 15,8 0-2-15,1 0-1 16,-1 4 1-16,4-4 1 16,5 0-1-16,4 0 2 0,0 4-2 15,-1-1 2-15,5 1-2 16,-4 0 2-16,4-1-2 0,0 1 4 15,4 0-3-15,-8-1 1 16,-4 1-1-16,3 4-2 16,5-1 1-16,-4 0 1 15,0 1-1-15,-13-5-1 16,5 1 1-16,-9 0 1 16,4 3-1-16,-4 1-1 15,1-1 1-15,-5 0-1 16,4 1 0-16,-4-1 0 15,0 1 0-15,-4-1 0 16,4 0 0-16,-5 1 2 16,1-1-1-16,-4 1 2 15,4 3-2-15,-9 0-3 16,5 0 1-16,-13-4 1 16,13 4 0-16,-9-3 0 15,5 3 0-15,-9 0 0 16,9 4 0-16,-9 0 0 15,4-1 0-15,0-3 0 16,5 4 0-16,-9 0 0 16,9 0 0-16,-5 0 0 15,5-4 0-15,-5 0 0 16,4 4 0-16,1-4 0 16,8 0 0-16,-9-4 0 15,5 4 0-15,0-3 0 16,8-1 0-16,-5 0 0 0,5 1 0 0,5-1 0 15,3 1 0-15,4-5 0 16,1 5 0-16,4-5 0 16,3 1 0-16,5 0-3 15,0-1 2-15,0 1 1 16,0 0 0-16,0 0 0 16,4-1 0-16,-8 1 2 15,0 0-1-15,4-1-1 16,-4 5 1-16,-5-5-1 15,1 1 0-15,-5 0 0 16,1 0 0-16,-9-1 2 16,4 5-1-16,-3-5 2 15,-1 5-2-15,-4-5-1 16,4 5 1-16,-8-1-1 16,0 1 0-16,-5-1 0 15,1 0 0-15,-9 1 0 16,5-1 0-16,-5 1 0 15,5-1 0-15,-5 0 0 16,0 1 0-16,1-1 0 16,3 1 0-16,-8-1 0 15,9 0 0-15,-9 1 0 16,9 3 0-16,-9-4 0 16,4 4 0-16,1-3 0 15,7 3 0-15,-7-4 0 0,7 4 0 16,1-3 2-16,4-1-1 15,-4-3-3-15,8 3 1 0,-5-3 1 16,10 0 0-16,-1-1 0 16,8 1 0-16,-3 0 0 15,3-1 0-15,5 1 0 16,-1 0 0-16,1 0 0 16,4-1 0-16,-5 1 0 15,5 0 0-15,-4-1 0 16,-1 1 0-16,1 0 0 15,4-1 0-15,-9 1 0 16,1 4 0-16,-5-1-3 16,5 0 2-16,-5-3 1 15,0 3 0-15,-4 1 2 16,5-1-1-16,-9 1-1 16,4-1 1-16,-8 0-1 15,4 1 0-15,-4-1 0 16,-1 1 0-16,-3-1 0 15,0 0 0-15,-5 1 0 16,9-1 0-16,-8 1 0 16,8 3 0-16,-5-8 0 15,5 5 0-15,-4-5-3 16,8 5 2-16,-9-4-41 16,9-1 23-16,-4-3-151 15,4 0 94-15,-4 0-90 16,8 0 95-16</inkml:trace>
          <inkml:trace contextRef="#ctx0" brushRef="#br0" timeOffset="8752.1705">384 1797 104 0,'8'-4'38'0,"-8"4"-29"0,0 0 8 0,0 0 15 15,0 0-18-15,0 0 18 16,0 0-19-16,0 0 15 16,0 0-15-16,0 0 15 15,0 0-16-15,-4 0 18 16,4 0-17-16,-4 0 18 15,-1 4-18-15,1-4 18 16,4 0-18-16,0 0 13 16,0 4-15-16,-4-4 17 15,0 3-16-15,0-3 9 16,0 4-12-16,-5-4 6 16,5 4-8-16,-4-4 4 15,8 4-6-15,-13-4 7 16,9 3-8-16,-4-3 10 15,4 0-8-15,-9 0 8 16,1 4-8-16,-9-4 3 16,9 4-5-16,-9-1 0 15,4 1-2-15,-4-4 1 16,5 4-2-16,-1-1 2 16,5 1-2-16,-1 0 2 0,9 0-2 15,-9-1-1-15,5 1 1 0,0 0-1 16,4-1 0-16,-5 1 0 15,9 0 0-15,-4-1 0 16,4 1 0-16,-4 0 2 16,8-1-1-16,0-3-1 15,9 4 1-15,3 0-1 16,1 0 0-16,4-1 0 16,0 1 0-16,-1 0 2 15,5-1-1-15,-4 1-3 16,0 3 1-16,-4 1 3 15,3 3-1-15,-11-4 2 16,3 4-2-16,1 1 4 16,-1-1-3-16,-8-4 8 15,1 4-6-15,-10 0 5 16,5 0-5-16,-8 0 0 16,0 4-2-16,-17 0 1 15,12 0-2-15,-8-4-1 16,9 4 1-16,-9-1-4 15,5 5 2-15,-1-4 1 16,4 0 0-16,-3-4 2 16,3 3-1-16,1-6 2 15,8 3-2-15,-5-4-3 16,9 8 1-16,0-7 1 0,5-1 0 0,-1 0 0 16,8 1 0-1,1-1 0-15,-1 0 0 16,5 1 0-16,-1-1 0 0,1 1 0 15,4 3 0-15,-5 0 0 16,5 0 0-16,-8 0 0 16,3 0 0-16,1 0 2 15,-4 0-1-15,-9-3-1 16,4 3 1-16,-8 0 1 16,4 0-1-16,-8-4 2 15,4 5-2-15,-8-1 2 16,4 3-2-16,-9-3 2 15,5 1-2-15,-13-1 2 16,8 3-2-16,-3-2 2 16,3 2-2-16,-7-3 2 15,7 1-2-15,-4-1-1 16,9 0 1-16,-4-4-1 16,7 1 0-16,1-1 0 15,4 0 0-15,-4 1 0 16,4-1 0-16,0 1 0 15,4-1 0-15,-4 0 0 16,4 1 0-16,1-5 0 16,-1 5 0-16,-4-1 2 15,4 1-1-15,-4-1 6 16,0 0-4-16,-4 1 1 16,4-1-2-16,-9 1 1 0,5 3-2 0,-8-4 2 15,8 0-2-15,-5 1-1 16,5-1 1-16,-4 1-8 15,8-1 4-15,-4-3-98 16,4 3 56-16,0-7-75 16,4 4 69-16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1.83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13 6 328 0,'-13'-7'123'0,"13"11"-95"0,5-1 5 0,-5 5-3 0,4 3 3 16,0 7 4-16,4 5-6 15,1 6-2-15,-5 4-16 16,4 4 1-16,-4 0 2 0,0 4-2 16,-4 4 0-16,5 3-8 15,-5-4-4-15,0 0-6 16,-5-3-2-16,1-4-44 15,0-7-16-15,-4-8 33 16,-5-11 17-16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2.03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-3 68 416 0,'8'-14'156'0,"-4"10"-121"0,9 4-1 0,-5 0-8 16,5 0-12-16,8 0 2 16,-1 0-9-16,5 0-4 15,4-4-2-15,5 0 1 0,-1 1 1 16,0-5-48-16,1 1-19 16,-5 0-94-16,-4-4-40 15,-5 3 103-15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2.2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0-2 400 0,'0'7'151'0,"4"4"-118"0,1 12 3 15,-5-9-7-15,4 5-18 16,0-1-1-16,-4 5-4 15,0-1-1-15,0-4-3 0,0 1-39 16,-4-4-15-16,0-8 26 0,-1-7 13 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2.34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4 21 348 0,'-4'-19'129'0,"4"16"-100"0,4 3-22 0,-4 0-17 16,8 3 1-16,-3 1 4 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2.67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-1 112 308 0,'4'7'115'0,"-4"-3"-89"0,4-1 8 15,-4-3-4-15,0 0-3 16,0 0 1-16,0 0 0 16,0-3 2-16,0-5-16 15,0-3 5-15,0-4 4 0,5 1-8 16,-1-1-1-16,4 0-8 15,0 0-4-15,5 4-4 16,-5 0 1-16,9 4-1 16,-1 7 0-16,1 0 2 15,0 7 0-15,-5 1 0 16,5 6-3-16,0 1 2 16,-1 4-19-16,1 3-9 15,-1-4-89-15,-3-3-37 16,4-4 74-16,3-3 40 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3.17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113-5 316 0,'-16'0'118'0,"12"4"-92"0,-9 7 6 0,9-4-4 0,-4 4-1 16,-5 4 6-16,1 3-3 15,-1 8 0-15,5 4-17 16,0 3-1-16,-1 0 1 0,5 1-3 16,4-5 0-16,4-3-4 15,5-7 1-15,3-8-2 16,5-11 2-16,8-8 0 15,4-6 3-15,0-9-5 16,0-2-1-16,-4 2 0 16,-4-3 0-16,0 4-2 15,-5 4-2-15,1 3-2 16,-5 0-1-16,1 8-5 16,-1 3 0-16,5 4 6 0,-5 7 3 15,5 8-2-15,0 7 1 16,3 12 6-16,-3 10 6 15,0 8-2-15,-1 0 2 16,-3 3-5-16,-1-7 1 16,-3 0-1-16,-9-3 3 15,0-1-3-15,-4-7 1 16,-5-4-7-16,-7-3-3 16,-5-8-35-16,-4-3-15 15,0-8-66-15,0-11-29 16,4-8 77-16,9-14 36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3.80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136 2 280 0,'-12'-4'107'0,"8"4"-83"0,0 0 2 0,-1 4-4 16,1-1 14-16,-4 5 10 16,-5-1-9-16,1 4-2 15,-1 0-20-15,-3 4 2 0,3 4 3 16,1 3-2-16,-1 4-1 15,9 3-3-15,0 1-1 0,4 3-3 16,0-3 1-16,8-4 0 16,1-8 1-16,3-3-4 15,5-8 0-15,4-10-1 16,4-9 1-16,0-2-2 16,0-9 1-16,-1 1-2 15,1-4 0-15,-4 4-3 16,-4 4-2-16,0 3 3 15,-5 0 0-15,-4 4 1 16,1 4 2-16,-5-1-3 16,0 5-2-16,-4 3-3 15,0 7 1-15,0 4 1 16,0 0 2-16,0 4-6 16,0 0-1-16,4-1-14 15,0 1-5-15,0-4-49 0,5-3-20 16,-1-12 48-16,5-3 23 15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4.16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16 137 384 0,'-8'15'143'0,"4"-4"-112"0,0 7 1 0,4-7-7 0,0 0-4 15,0 1 2 1,0-1 3-16,0-4 3 0,0-3-15 16,0-4 7-16,4-4 6 0,4-3-9 15,0-4-2-15,5-4-7 16,-1-7-1-16,9-1-5 16,0-6-2-16,4-1 0 15,0-3-1-15,-4 11 0 16,-5 0 0-16,1 7-3 15,-5 11 2-15,1 19 1 16,-1-4 0-16,1 7-3 16,-1 5 2-16,1 3-4 15,-5-1 1-15,0 1-18 16,1 0-6-16,-1-4-49 16,5-11-20-16,-1-7-67 15,1-8-28-15,-1-7 102 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4.553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11 58 368 0,'-13'23'137'0,"13"-12"-106"0,5 7 2 0,3-7-7 15,0 0-10-15,5 1 1 16,3-1 6-16,5-4 3 15,0-3-14-15,8-4 11 0,0-8 6 16,5 1-6-16,-5-4-1 0,0 0-9 16,-4-8-3-16,-4 1-3 15,-5-8-2-15,1 7-3 16,-5 1 1-16,1-1 0 16,-5 8 1-16,0 11-7 15,5 19-2 1,-1 10 4-1,1 1 2-15,-1 7 3 16,-3 4 2-16,-1 3 1 16,-4 4 1-16,0 4-2 15,-4-4-1-15,0 0-3 16,-4-4 1-16,0-3-9 16,-4-8-1-16,-1-10-40 15,1-5-17-15,4-22-115 16,12-14 97-16,9-15 38 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4.95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54 128 280 0,'-4'0'107'0,"4"4"-83"0,4 4 17 0,-4-1 4 0,0 4-6 16,4 4 1-16,0 0-5 16,4-1-1-16,1 9-19 15,7-5 6-15,1-7 6 0,4 0 0 16,0-3 4-16,4-5-4 15,-5-3-2-15,1-7-7 16,0-4-1-16,0-4-4 16,-9 0 0-16,-3-11-5 15,-5 1-3-15,-4-1 0 16,-4-4-1-16,-9 0-2 16,1 5-2-16,-5-1-4 15,-4 7-2-15,-4 4-11 16,-4 8-3-16,0 11-37 0,0 7-15 15,-4 7-57-15,3 4-23 16,5-7 80-16,5 4 38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3:24.047"/>
    </inkml:context>
    <inkml:brush xml:id="br0">
      <inkml:brushProperty name="width" value="0.09333" units="cm"/>
      <inkml:brushProperty name="height" value="0.09333" units="cm"/>
      <inkml:brushProperty name="fitToCurve" value="1"/>
    </inkml:brush>
  </inkml:definitions>
  <inkml:traceGroup>
    <inkml:annotationXML>
      <emma:emma xmlns:emma="http://www.w3.org/2003/04/emma" version="1.0">
        <emma:interpretation id="{3ADF65F3-7D01-4A87-A134-195E6DA352A2}" emma:medium="tactile" emma:mode="ink">
          <msink:context xmlns:msink="http://schemas.microsoft.com/ink/2010/main" type="writingRegion" rotatedBoundingBox="15877,12682 15600,16229 14518,16145 14796,12598">
            <msink:destinationLink direction="with" ref="{CF850B9B-EE59-4003-9A24-9F5F564534CE}"/>
          </msink:context>
        </emma:interpretation>
      </emma:emma>
    </inkml:annotationXML>
    <inkml:traceGroup>
      <inkml:annotationXML>
        <emma:emma xmlns:emma="http://www.w3.org/2003/04/emma" version="1.0">
          <emma:interpretation id="{6D0C955B-6035-4096-9921-45D8BF2E8E18}" emma:medium="tactile" emma:mode="ink">
            <msink:context xmlns:msink="http://schemas.microsoft.com/ink/2010/main" type="paragraph" rotatedBoundingBox="15877,12682 15600,16229 14518,16145 14796,125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69260E-DC57-43BC-95C9-F04F3C5F2634}" emma:medium="tactile" emma:mode="ink">
              <msink:context xmlns:msink="http://schemas.microsoft.com/ink/2010/main" type="line" rotatedBoundingBox="15877,12682 15600,16229 14518,16145 14796,12598">
                <msink:destinationLink direction="with" ref="{FA6E529B-E142-4FC6-80BD-7CBE336C39F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2F4E849-5B70-4E9B-B780-E5EE1F1D4239}" emma:medium="tactile" emma:mode="ink">
                <msink:context xmlns:msink="http://schemas.microsoft.com/ink/2010/main" type="inkWord" rotatedBoundingBox="15877,12682 15600,16229 14518,16145 14796,125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4615 5347 104 0,'0'0'41'0,"0"0"-32"0,0 0 9 0,0 0 1 16,0 0 6-16,0 0 7 16,0 0-4-16,0 0 0 15,0 0-15-15,0 0-1 0,0 0 1 16,0 0 2-16,4 0 0 15,-4 0-1-15,0 0-1 16,0 0-5-16,0 0-3 16,0 0 6-16,0 0 5 0,0 0 1 15,0 0 1-15,4 8 2 16,-4-8 0-16,0 0 0 16,0 0 2-16,0 0-8 15,4 7-1-15,-4-7-3 16,0 4 1-16,0-1 3 15,-4 5 1-15,0-1-2 16,0 1 2-16,-5-5-4 16,1 5-1-16,0-1-2 15,-5 0 0-15,1 5-4 16,-1-1-1-16,1 0 1 16,-5-4 0-16,1 4 0 15,-5 0 0-15,0 0-2 16,0 1 1-16,0 2-2 0,1-3 2 15,-1 1-2-15,0-1-1 16,4 0 3-16,1-4 2 16,-1 4-4-16,5-3-1 15,-1-1 2-15,1 0 1 16,-1 1-6-16,1-1 0 16,3 1 1-16,1-5 1 15,0 5 3-15,3-5 3 16,1 1-7-16,0 0 0 15,0-1 4-15,4 1 4 16,0 0-8-16,0-4-3 16,0 0 3-16,8 4 0 0,1-1 6 15,-1-3 2-15,4 4-2 16,1-4-3-16,-1 0 0 16,5 0-1-16,0 0-7 15,3 0 0-15,1 4 3 16,0-4 2-16,0 3 2 15,-4 1 0-15,-1 3 0 16,1-3 2-16,-1 0 3 16,-3 3 4-16,-1 1-4 15,1-5-3-15,-1 1-1 16,-3 0-1-16,-1 3 0 16,0-3 0-16,-3 3 0 15,-5 1 2-15,0-1-1 16,-5 0 2-16,1 1-2 0,-4 3 2 15,-5 0-2-15,-3 0 2 16,-1 4-2-16,-4 0-1 16,1 3-2-16,-5 1 1 15,4-1 1-15,-4 1 0 16,4 3 0-16,0-4 0 16,0 1 0-16,5-4 0 15,-1 3 0-15,0-3 2 16,5 3-1-16,-1-7-1 15,9 4-2-15,0-7 1 16,0 10 1-16,4-10 0 16,4 3 0-16,4-4 0 15,5 0 0-15,-1 1 2 0,5-1-1 16,0-3-1-16,4 0-2 16,-1-4 1-16,1 3-1 15,0 1 0-15,0 0 2 16,0-1 0-16,-1 1 2 15,1 0 1-15,-4-1-1 16,-5 1-2-16,1 4 1 16,-5-5-1-16,-4 5 0 15,-4-1 0-15,0 0 0 16,-4 1 0-16,-4-1 0 16,-1 1 2-16,-3 3-1 15,-1 0-1-15,1 0-2 16,0-4 1-16,-1 4 1 0,1-3 0 15,3-1 0-15,1 1 2 16,4-1-1-16,0 0-1 16,-1-3 3-16,5-4 0 15,0 0-4-15,0 0 1 16,9 4 0-16,-5-1 2 16,4 1-3-16,-4 0 0 15,-4-4-32-15,9 4-15 16,-9-4 24-16,8 7 12 15</inkml:trace>
          <inkml:trace contextRef="#ctx0" brushRef="#br0" timeOffset="-8028.2341">4323 2766 100 0,'-4'0'38'0,"4"0"-29"0,0 7-1 16,0-7 13-1,0 4-12-15,0-4 27 16,0 4-21-16,0-4 18 15,0 3-19-15,-4 1 17 16,4 0-18-16,-4 0 15 16,8-1-15-16,-4-3 12 15,0 4-14-15,0-4 15 16,0 0-16-16,0 0 13 0,0 0-13 0,0 0 13 16,0 0-14-16,0 0 18 15,0 0-15-15,4 0 0 16,5 0-7-16,3 0 6 15,5 0-7-15,4-4 25 16,-1 4-16-16,5-3 7 16,0 6-11-16,0-3 8 15,4 0-10-15,-4 0 7 16,-4 4-7-16,0 0 4 16,4 3-6-16,-4 0 0 15,0 5-3-15,-5-5 3 16,1 4-3-16,-5-4 4 15,1 8-4-15,-5-7 4 16,0 3-4-16,1-4-1 16,3 0 0-16,-8 1 1 15,1 3-1-15,-5-4-3 16,4 4 1-16,-4-3 3 16,0 3-1-16,-4 0 6 15,4 0-4-15,-9-3-1 16,5 3-1-16,-13 0-1 15,5 0 0-15,-9 0 2 16,9 0-1-16,-13 0-1 16,8 0 1-16,-8 0-1 0,8 0 0 15,-8 0 0-15,9 1 0 16,-5-1 0-16,4 0 0 0,1-4 0 16,3 4 0-16,1-3 0 15,3 3 0-15,1-4 0 16,8 1 0-16,0-5 4 15,8 5-2-15,5-5-1 16,4 1 0-16,3-4-1 16,1 4 0-16,4-4 2 15,0 3-1-15,0 1 2 16,0 0-2-16,0-1-1 16,0 5 1-16,-4-4 1 15,-5 3-1-15,5 0 2 16,-4 1-2-16,-9-1-1 15,5 1 1-15,-9-1 1 16,4 0-1-16,-8 1 2 16,4 3-2-16,-8 0 2 15,0 0-2-15,-4 0-1 16,-1 4 1-16,-7 0-1 16,3 0 0-16,-16-1 2 15,12 5-1-15,-12-1-1 16,9 1 1-16,-10-1-1 15,10 1 0-15,-10 3 2 16,6 0-1-16,-6-3-3 16,10-1 1-16,-5-3 1 0,4 0 0 15,0-1-3 1,9 1 2-16,-5-4 1 0,4 0 0 16,1-3 0-16,8-1 0 0,0 1 2 15,4-1-1-15,0-3 2 16,8 3-2-1,4-3-3-15,5 0 1 0,4-1 1 16,4 1 0-16,4 0 0 16,0-1 0-16,0 1 0 15,0 3 0-15,0-3 2 16,-4 4-1-16,0-1 2 16,-4 0-2-16,0 1 2 15,-4-1-2-15,-5 1-1 16,1-1 1-16,3 0 1 15,-3 1-1-15,-9-5 2 16,4 5-2-16,-8-1 2 16,0 1-2-16,-4-5 2 15,4 5-2-15,-8-1 2 16,-1 0-2-16,-7 1-1 16,7 3 1-16,-11-4-1 15,7 4 0-15,-8 1 2 16,5-1-1-16,-5 0-1 15,4 0 1-15,-4-4 1 16,9 4-1-16,-5-3-3 16,9 3 1-16,-4-4 1 15,7 1 0-15,-3-1 0 0,8 0 0 16,-4 1 0 0,4-1 0-16,-4-3 0 0,8 3 0 15,-4-3 0-15,0 3 0 0,0-7 2 16,0 4-1-16,0 0-1 15,0-1 1 1,0-3-1-16,0 0 0 16,0 0-7-16,0 0 4 0,0 0-45 15,0 4 26-15,0-4-151 16,0 0 96-16,0 0-86 16,4 0 95-16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5.37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237 78 328 0,'-9'-37'123'0,"1"26"-95"0,0-4 11 15,4 11 1-15,-1 1 0 16,-3-1 3-16,-4 0-10 15,-1 4-3-15,1 0-17 16,-1 4 1-16,1 3 0 0,3 8-3 16,-3 4 1-16,4 14-5 15,-1 8 1-15,1 10-1 16,0 1 3-16,3 4 1 16,1-1 1-16,0 1-2 15,0 6 1-15,4 1-2 16,0 8 2-16,0-1-6 15,0-4-1-15,0-3 0 0,0-4 2 16,0-7-5-16,0-4-1 16,-4-7-33-16,0-8-13 15,-5 1-43-15,-3-12-19 16,-5-7 58-16,1-12 26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5.57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-3 85 496 0,'9'-19'187'0,"15"15"-146"0,14-3-9 0,-17 7-13 0,4-4-16 16,8 1 0-16,4-5 1 15,5 4 0-15,-5-3-2 16,1 3-2-16,-9-3 1 0,-4 3-50 15,0 1-19-15,-13-5 34 16,-7 5 17-16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6.40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10 47 296 0,'-12'-22'110'0,"12"14"-86"0,4-3-6 0,0 11-8 0,0-3 0 16,0-1 3-16,-4 4 5 15,4 0 3-15,5 7-11 16,-1 4 10-16,5 4 3 0,3 7 4 15,1 12 1-15,4 6-9 16,-1 12-4-16,1 7-8 16,0-3-3-16,4-1 0 15,-8-3 0-15,-5-4-5 16,1-7 1-16,-5-4-46 16,-8-8-20-16,-4-7 34 15,-9-3 16-15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6.62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7 215 392 0,'-9'-15'145'0,"14"11"-112"0,7 1-8 0,1-1-11 16,3 0-6-16,9-3 5 15,13-4 2-15,7-4 0 16,5 0-7-16,4 0-3 0,0 1-1 16,-4-5-9-16,0 1-2 15,4-1-51-15,-8 1-24 16,-4-1 39-16,-5 4 22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7.07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1-8 288 0,'-4'-7'110'0,"4"14"-86"0,0 4-4 16,4 1-7-16,4 10 1 15,1 4 5-15,3 7 11 16,1 15 3-16,-1 4-17 16,1 11-3-16,-1 7 1 0,1-4-4 0,-1 1 2 15,-4-8-1-15,1-11 3 16,-1-11-1-16,0-3 2 16,1-12-2-16,-1-7 0 15,0-12-5-15,1-14-3 16,-1-15-2-16,4-11 0 15,1-7-4-15,-1 0 0 16,9 3-1-16,-4 4 0 16,8 11 2-16,0 7 0 15,0 8 0-15,0 8 0 16,0 10 0-16,-5 8 2 16,1 3-1-16,0 5 2 15,0 2 0-15,-5 1 1 0,1 0-5 16,0-4-1-16,-1 1-39 15,1-9-17-15,-4-3 29 16,-1-7 14-16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7.45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0 271 364 0,'9'-11'134'0,"3"0"-104"0,13-7-10 0,-12 6-14 16,8-6 10-1,-1-4 11-15,5-4 2 0,-4 0 3 16,0 0-18-16,-4 4-1 0,-5 0-2 16,-4 3-2-16,-4 4 0 15,-4 4-5-15,-8 0-1 16,-4 8-1-16,-9 3-2 15,0 7 7-15,-4 4 3 16,0 8-1-16,0 6 2 16,9 9 0-16,-1 6 1 15,9 8-4-15,-1-3-3 16,9 3-5-16,4-4 0 16,5-3 0-16,7-4 0 15,5-4-3-15,8-7 0 0,5-4-20 16,3-7-8-16,5 0-105 15,3-15-45-15,5-15 92 16,-4-14 45-16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8.201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-4 289 264 0,'0'11'99'0,"0"-8"-77"0,0 12 18 0,0-4 2 16,4 4-18-16,0 0-3 0,0 0-4 15,0-1 1-15,0 5-10 16,-4-8 13-16,5 0 6 0,-5-3-1 16,0-8 2-16,0 0-12 15,4-8-2-15,0-3-8 16,4-11-2-16,1-8-2 16,-1-7 1-16,4-3-2 15,1-1-1-15,-1 0 1 16,5 4 1-16,0 8 1 15,-1 7 1-15,5 7 0 16,-4 7 0-16,-1 8-2 16,1 4 1-16,0 7-2 15,-1 0 2-15,-3 4 0 16,-1-4 3-16,-3 0-3 0,-1-3 0 16,0-5 1-16,0-10 4 15,1-8-2 1,-1-7-3-16,5-8 1 15,-1 4-3-15,5 1-1 16,-1 2 5-16,1 9 1 16,4 6 0-16,0 8 1 15,-1 11-2-15,1 8 2 16,8 10-2-16,-8 1 0 16,4 7-1-16,-4-4 0 15,-4 0-2-15,-5-3 1 16,5 0-7-16,-9-8 1 0,4-4-50 15,-3-3-19 1,3-26 36-16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8.684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52 215 268 0,'4'-15'101'0,"0"8"-78"0,4-1 2 0,-3 5-3 15,-1-5 8-15,4-3 6 16,-4-4-4-16,0 0 1 15,1-3-19-15,-1 0 1 0,-4-1 1 16,0 4-2-16,0 0 2 16,-4 1-7-16,-5 3-1 15,1-1-2-15,0 5 1 16,-1 3 2-16,-3 4 2 16,3 4 6-16,-3 3 3 15,4 8-6-15,-1 4-1 16,5 7-7-16,-4 3-4 0,8 8-1 15,0-4 1 1,4 8 1-16,0-8 3 0,9 4-1 16,-5-3 0-16,9-1-3 15,-1-7-2-15,5-4-4 16,4-3 0-16,8-8-42 16,1-11-17-16,3-8-105 15,5-7-45 1,-9-10 110-16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8.93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6-4 360 0,'-8'-4'134'0,"8"4"-104"0,0 0-2 0,0 0-8 16,4 8-7-16,4 3 3 15,1 7 6-15,-1 4 4 16,0 4-14-16,5 8 4 0,-5-1 2 16,5 4-8-16,-1 0-3 15,1 0-9-15,-1-4-1 16,-4-3-67-16,1-8-28 0,-5-4 49 15,-12-7 25-15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29.156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-7 204 512 0,'4'-15'192'0,"9"15"-149"0,29-15-19 16,-18 11-20-16,10-7-30 16,7-7-9-16,5-4-45 15,0-4-21-15,0-4 53 16,-1 0 24-16,1-3 19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0:58.344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4059C3D-8ED2-4D3F-A0BB-4797160FC9DA}" emma:medium="tactile" emma:mode="ink">
          <msink:context xmlns:msink="http://schemas.microsoft.com/ink/2010/main" type="writingRegion" rotatedBoundingBox="9857,12615 12174,12476 12291,14429 9974,14567">
            <msink:destinationLink direction="with" ref="{CF850B9B-EE59-4003-9A24-9F5F564534CE}"/>
          </msink:context>
        </emma:interpretation>
      </emma:emma>
    </inkml:annotationXML>
    <inkml:traceGroup>
      <inkml:annotationXML>
        <emma:emma xmlns:emma="http://www.w3.org/2003/04/emma" version="1.0">
          <emma:interpretation id="{0E797401-B261-4078-9B59-137A87782908}" emma:medium="tactile" emma:mode="ink">
            <msink:context xmlns:msink="http://schemas.microsoft.com/ink/2010/main" type="paragraph" rotatedBoundingBox="9857,12615 12174,12476 12233,13466 9916,13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B21329-86F2-4965-8A20-223C6981EDAA}" emma:medium="tactile" emma:mode="ink">
              <msink:context xmlns:msink="http://schemas.microsoft.com/ink/2010/main" type="line" rotatedBoundingBox="9857,12615 12174,12476 12233,13466 9916,13605">
                <msink:destinationLink direction="with" ref="{FA6E529B-E142-4FC6-80BD-7CBE336C39F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0043529-F3B7-4269-9FC6-24B3B6CCED8F}" emma:medium="tactile" emma:mode="ink">
                <msink:context xmlns:msink="http://schemas.microsoft.com/ink/2010/main" type="inkWord" rotatedBoundingBox="9857,12615 12174,12476 12233,13466 9916,136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-602 3173 156 0,'0'0'57'0,"0"0"-44"0,0-4 29 0,0 0 33 16,0 8-41-16,0-4 21 15,0 0-33-15,0-4 17 16,0 4-23-16,0-3 14 15,0 3-17-15,0-4 10 16,0 8-13-16,0-4 10 16,0 0-11-16,0 0 11 15,0 0-12-15,0 0 12 16,0 0-12-16,0 0 9 16,0 0-9-16,0 0 4 15,0 0-7-15,0 0 7 16,0 0-8-16,0 0 12 15,4 0-9-15,0 0 7 16,8 0-7-16,5-4 4 16,4 4-6-16,8-4 4 0,0 4-5 0,4-3 2 31,5 3-3-31,-1-4-2 0,-3 4 0 0,-1-4 1 16,-4 0-1-16,-4-3-1 15,0 7 1-15,-4-4-21 16,0 4 11-16,-5-3-67 15,-3 6 42-15,-9-3-139 16,4 4 97-16,-12-4-68 16,4 7 84-16</inkml:trace>
          <inkml:trace contextRef="#ctx0" brushRef="#br0" timeOffset="405.58">-432 3162 236 0,'4'0'90'0,"-4"0"-70"0,0 0 21 15,0 0 24 1,0 0-37-16,0 0 25 15,5 0-32-15,-5 0 27 16,4 3-28-16,0-3 17 16,0 8-22-16,0-1 10 0,0 4-15 0,1 4 13 15,3 7-14-15,-8 11 9 16,4 1-10-16,-8 6 4 16,4-3-7-16,-8 4 0 15,8 0-3-15,-5-1 1 16,5 1-2-16,-4-8 2 15,4-3-2-15,-4 0-9 16,8-5 4-16,-4 1-58 16,4-3 34-16,1-5-140 15,-1 1 94-15,4-8-69 16,0 0 83-16</inkml:trace>
          <inkml:trace contextRef="#ctx0" brushRef="#br0" timeOffset="8107.4638">1187 3347 236 0,'0'-12'88'0,"0"12"-69"0,0-7 19 0,0 3 24 16,0 4-36-16,0-7 17 15,0 3-26-15,-5-3 17 16,5 3-19-16,-4-7 25 16,4 7-22-16,-4-3 13 15,0 7-18-15,-4-4 6 16,3 4-11-16,-3 0 4 15,4 4-7-15,-8 0 4 16,3 3-5-16,-3 0-2 16,3 5-1-16,-3-1 3 15,4 3-2-15,-1 5 12 16,5-1-7-16,-8 1 3 16,7-1-6-16,-7 1 5 15,8-1-6-15,-9 5 6 16,9-1-6-16,-4 4 1 15,8 0-2-15,-4-8-2 16,8 1 1-16,-4-8 1 16,8 3-1-16,0-10 4 15,5 3-3-15,-1-14 1 16,5 3-1-16,-4-10 1 16,3-1-2-16,-3-7 2 0,-1 3-2 15,-3-14 2-15,3 11-2 16,-4-8-1-16,1 4 1 0,-5 0-1 15,4 8 0-15,-4-4 0 16,0 11 0-16,1-1 0 16,-1 5 0-16,0 7 0 15,4 4 0-15,1 7 4 16,-1 7-2-16,0 1 1 16,1 3-1-16,-1-7-6 15,0 3 2-15,0-3-41 16,1 0 24-16,-1-8-87 15,5 4 59-15,-5-14-38 16,4 3 49-16</inkml:trace>
          <inkml:trace contextRef="#ctx0" brushRef="#br0" timeOffset="2041.6378">571 3450 176 0,'4'7'66'0,"-4"-7"-52"0,13 8 30 15,-9-8 35 1,0 0-43-16,0 0 29 16,8 0-38-16,1-4 25 0,-1 4-30 0,5-7 20 15,0-1-25-15,4-6 9 16,-1 2-15-16,-3-6 12 15,0 7-14-15,-5-8 11 16,5 5-11-16,-5-5 8 16,1 4-9-16,-9 1 4 15,0 2-7-15,-4 1 4 16,0 4-5-16,-8 3 2 16,-1 4-3-16,-7 8 0 15,-1 3-1-15,-4 11 1 16,5 4-2-16,-5 7-1 15,8 4 1-15,1-4-1 16,4 1 0-16,-1-1-9 16,5-7 5-16,4-4-65 15,4 0 39-15,0-3-156 16,9-1 104-16,4-3-71 16,3 0 89-16</inkml:trace>
          <inkml:trace contextRef="#ctx0" brushRef="#br0" timeOffset="8753.1071">1694 2685 248 0,'-4'-26'93'0,"4"26"-72"0,0-11 29 16,0 7 37-1,0 8-49-15,0-4 27 16,0 0-39-16,0 3 16 16,0 5-24-16,0 6 15 15,0 9-19-15,0 10 8 0,0 0-13 0,0 8 8 16,0 0-9-16,-4 3 4 15,4-3-7-15,-4-1 4 16,8-3-5-16,-8 0 2 16,0 0-3-16,-1 0 0 15,5-3-1-15,-4-9 3 16,8 1-3-16,-4-4 1 16,0-3-1-16,0-8 1 15,0 0-2-15,0-7-1 16,0 0 1-16,0-8-4 15,5 0 2-15,-5-3 1 16,4-1 0-16,-8-3 0 16,4 4 0-16,-9-8-3 15,5 8 2-15,-8-4-1 16,7 7 0-16,-11 0 2 16,3 4 0-16,-8 4 0 15,5 3 0-15,-9 4 4 16,8 4-2-16,-4 7 6 15,5 1-5-15,-5 6 10 16,4 1-7-16,1 3 5 16,7 0-6-16,1 1 2 15,8-5-4-15,0-3 5 16,8 4-5-16,1-12 1 16,3-3-2-16,9-8-4 15,0 1 1-15,4-16-1 0,4 5 0 16,-4-12 4-16,4 0-1 15,0-11-25-15,-4 11 13 16,-4-3-88-16,-5 7 55 0,-7 0-43 16,-1 7 51-16</inkml:trace>
          <inkml:trace contextRef="#ctx0" brushRef="#br0" timeOffset="1292.2777">-20 3091 196 0,'0'-7'74'0,"0"7"-58"0,0-4 25 16,0 1 23-1,0 6-35-15,0-3 19 16,0 0-28-16,0 0 13 16,0 0-19-16,0 0 14 15,0 8-15-15,0-1 19 16,0 8-18-16,0 3 15 15,0 5-16-15,0 6 10 16,0 4-13-16,0 12 8 16,0-1-10-16,0 4 6 15,0 0-7-15,0-3 4 0,0-8-6 16,0 0 7-16,4-4-8 0,-4-7 5 16,4-4-5-1,1-7 5-15,-1 0-6 0,0-8 1 16,0-3-2-16,0-8 1 15,0 0-2-15,5-11-1 16,3 4 1-16,1-11-4 16,-1 4 2-16,1-12-1 15,3 1 0-15,-3-1 0 16,3 8 0-16,-3 0 0 16,-1 10 0-16,-3 1 2 15,3 11 0-15,-4 4 2 16,1 7-1-16,-5 8 4 15,4 3-3-15,-8 0 1 16,4 4-1-16,-4-4-2 16,0 0 1-16,0-3-10 15,0-1 5-15,0-3-80 16,0 0 46-16,0-8-52 16,5 4 51-16</inkml:trace>
          <inkml:trace contextRef="#ctx0" brushRef="#br0" timeOffset="1636.42">409 3506 296 0,'0'40'112'0,"0"-40"-87"0,0 34 18 0,0-23 22 15,0 0-37-15,0 0 30 16,4 0-33-16,-4 0 20 15,4 0-26-15,-4-4 14 16,4 1-19-16,-4-8 12 16,0 4-15-16,0-8 8 15,0 4-11-15,0-8 4 16,0 1-7-16,0-11 4 16,0 3-5-16,0-7 2 15,4 3-3-15,0-10-4 16,1 6 0-16,-1-10-6 15,0 11 4-15,0-4-49 16,4 4 28-16,1-4-113 16,-1 11 76-16,0-3-49 15,5 3 64-15</inkml:trace>
        </inkml:traceGroup>
      </inkml:traceGroup>
    </inkml:traceGroup>
    <inkml:traceGroup>
      <inkml:annotationXML>
        <emma:emma xmlns:emma="http://www.w3.org/2003/04/emma" version="1.0">
          <emma:interpretation id="{5070727C-2EE3-4933-A305-B53879B40C32}" emma:medium="tactile" emma:mode="ink">
            <msink:context xmlns:msink="http://schemas.microsoft.com/ink/2010/main" type="paragraph" rotatedBoundingBox="11051,14191 10801,14712 10440,14539 10689,140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197A8B-D07D-47C1-A186-F2A10946E733}" emma:medium="tactile" emma:mode="ink">
              <msink:context xmlns:msink="http://schemas.microsoft.com/ink/2010/main" type="line" rotatedBoundingBox="11051,14191 10801,14712 10440,14539 10689,14018"/>
            </emma:interpretation>
          </emma:emma>
        </inkml:annotationXML>
        <inkml:traceGroup>
          <inkml:annotationXML>
            <emma:emma xmlns:emma="http://www.w3.org/2003/04/emma" version="1.0">
              <emma:interpretation id="{7121192C-CDDE-4C3F-98E2-897735E18F9F}" emma:medium="tactile" emma:mode="ink">
                <msink:context xmlns:msink="http://schemas.microsoft.com/ink/2010/main" type="inkWord" rotatedBoundingBox="11051,14191 10801,14712 10440,14539 10689,1401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58.5206">213 4349 184 0,'4'0'71'0,"-4"0"-55"0,9-4 24 0,-9 0 29 16,4 4-38-16,-4-7 27 15,0 3-35-15,0-3 24 16,0 3-27-16,0-3 14 16,0 3-20-16,0-7 17 15,0 4-18-15,0-5 13 16,0 5-15-16,-4-8 8 15,4 4-11-15,-5-4 4 16,10 8-7-16,-5-4 2 16,0 7-4-16,0-3 0 15,0 3-1-15,4 4 1 16,4 7-2-16,-4 1 2 16,0 3-2-16,-4-4 6 15,0 4-4-15,0 1 6 16,5 2-6-16,-5 1 3 15,4 4-3-15,-4-1 5 16,0 1-5-16,-4 3 3 16,4 0-3-16,-9 4 3 15,5 0-4-15,-8 0-1 16,-1 0 0-16,-4-1 1 16,5-2-1-16,-9-1 2 15,5 0-2-15,-5-4 2 16,4 1-2-16,-4-4-1 0,5 0 1 15,-5-4-1-15,4 3 0 16,-4-6 0-16,9 3 0 0,-5-4-3 16,5 1 2-16,3-8-1 15,5 3 0-15,4-6 2 16,4 3 0-16,5-8 4 16,3 5-2-16,5-5 6 15,4 5-5-15,8-5 8 16,4 8-7-16,5-7 12 15,3 3-9-15,-8-7 3 16,1 0-6-16,-5-4 0 16,0 4-2-16,0-4-4 15,4 4 1-15,-8-4-32 16,0 4 18-16,-4-4-113 16,4 8 71-16,-4-4-59 15,0 7 67-15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30.72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7 33 316 0,'-5'-26'121'0,"1"23"-95"0,4-1 7 0,0 4-5 16,0 7-5-16,0 4 3 15,4 4 3-15,1 11 2 0,3 11-16 16,0 8 2-16,1 3 3 16,3 7 2-16,0 8 2 0,1 3-9 15,-1 1-2-15,-3 0-3 16,-1-8 1-16,0-7-2 16,-3-12 0-16,-1-6-1 15,0-12 0-15,0-4-2 16,-4-22-1-1,4-14-3-15,5-15-6 16,-1-12 0-16,4-3 0 16,1 4-1-16,-1 7 4 15,1 4 0-15,3 7 1 16,1 11 2-16,4 8-3 16,-4 3-2-16,3 11 2 15,-3 8 0-15,4 4 1 16,-5 3 2-16,1 7-1 0,-4-3-1 15,3 4-10-15,-3-4-4 16,-5-4-70-16,4-7-32 16,-3-8 60-16,-1-11 28 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31.069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-3 181 336 0,'0'23'126'0,"4"-1"-98"0,8 7-10 0,-3-14-10 0,-1 0-2 16,5 0 6-16,-1 0 18 16,5-4 10-16,-1-8-20 15,5-3 16-15,0-7 4 0,4-8-5 16,-4-7-3-16,4-4-14 15,-4-3-6-15,-5 3-3 16,-3-4-1-16,-9 4 0 16,-4 0 0-16,-9-3-2 15,-3 3 1-15,-5 4-6 16,-3 3-1-16,-5 8-2 16,0 0-2-16,0 7-8 15,0 4-3-15,0 8-34 16,4 3-13-16,0 4-61 15,4 3-23-15,5 4 76 16,8-3 37-16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31.805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106-2 324 0,'-4'-7'121'0,"-1"10"-95"0,10 5 0 0,-1-1-5 15,0 8-9-15,0 11 1 16,4 11 10-16,1 7 7 16,-1 4-15-16,4 0 3 0,1 0 0 15,-1-3 1-15,1-5 3 16,4-3-6-16,-5 0 1 16,0-7-8-16,-3-8-1 15,-1-3-2-15,-8-5 1 16,0-3-2-16,0-11 0 15,0 0-3-15,-4-3-2 16,-4-5-6-16,-1 1-1 16,-3 0-4-16,-5-1 0 15,1 1 1-15,-5 3 4 16,0 4 1-16,0 7 0 0,0 5 4 0,1 2 2 31,3 5 4-31,0 3 4 0,1 4 2 16,3 4 1-16,5 6 2 15,4-2 2-15,-1-1-5 16,10-3-1-16,3-1-4 16,0-7 1-16,5 1-2 15,3-12 2-15,9-4-4 16,5-11 0-16,7-10-10 16,5-12-3-16,3-4-22 15,1-3-6-15,0-4-56 16,-5 4-22-16,-3-1 61 15,-5 8 28-15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32.180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88 0 244 0,'-13'11'93'0,"9"-4"-72"0,-9 1 18 0,5-5 3 16,0 5 0-16,0-1 2 15,-1 1 0-15,1 3 2 16,0 0-25-16,3 0 4 0,1 0 2 0,8 0-6 16,-4 0-2-16,13 0-5 15,-1 0 1-15,5 0-2 16,0 1 2-16,3-1 1 15,1 0-1-15,0 0-1 16,0 4-1-16,0 3-3 16,-5 4-1-16,-3 8-3 15,-1-1-1-15,-3 5-3 16,-9-5 1-16,-5 1-2 16,-3-4-1-16,-4 0-13 15,-5-4-4-15,-4 0-70 16,-4-11-31-16,-4-3 61 15,-4-16 31-15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2:41.712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 contextRef="#ctx0" brushRef="#br0">92-5 108 0,'0'-3'44'0,"0"3"-35"0,5 3 20 16,-5-3 7-16,0 0-9 16,0 0-3-16,0 0 1 15,4 8 1-15,-4-8-13 0,0 7 3 16,0 1 2-16,0-1 3 0,0 0 2 15,0 4-6-15,0 0 0 16,0 4-4-16,0 4 2 16,-4 3-4-16,-1 4 1 15,1 7-1-15,0 0 3 16,0 4 2-16,0-3-1 16,0-1-5-16,-5 0-2 15,1 1 2-15,0-1 4 16,3-4-4-16,-3 5 2 15,0-1-5-15,4 0-2 16,0 1 0-16,-1-1-1 16,1-4 0-16,0 1 0 0,4-4 0 15,0-4 0-15,4 0-2 16,0-3 1-16,5-1-2 16,-1-3 2-16,0 0 0 15,1-4 1-15,-1 0-2 16,4-4-2-16,1 1 1 15,-1 3-1-15,9 0 2 16,-4-4 1-16,-1 4-4 16,5-3 1-16,0-1 0 15,4-3 2-15,4 3-1 16,0-3-1-16,5 3 1 16,-1-3 1-16,4 0-1 0,1 0-1 15,3-1 1 1,1 1-1-16,4 3 0 0,-5-3 2 15,1 3-1-15,0-3-1 16,-1 0-2-16,1 0 1 16,-1-1 1-16,1 1 0 15,0 0 0-15,-1-1 2 16,5 1-3-16,0 0 0 16,-1-1 1-16,5 1 2 15,4 4-3-15,1-5 0 16,-6 1 1-16,-3-4 2 15,0 0-1-15,0 0 2 16,0 4-2-16,3-4-1 0,1 3 1 16,0 1-1-16,4 0 0 15,0-1 0-15,1 5 0 16,-1-5 0-16,-4 5 0 16,-5-4 0-16,1-1 0 15,0 1 0-15,0 0 0 16,-1-1 0-16,1 1 0 15,4 0 2-15,4-1-1 16,0 1-1-16,9 0 1 16,-9 0-1-16,4-1 0 15,-4 1 0-15,-4-4 0 16,0 0 2-16,4 0-3 16,0 0 0-16,4 0 1 15,1 0 2-15,3 0-1 0,13 0-1 16,0 0 1-16,-9 0-1 15,-3 0 0-15,-5-4 2 16,-4 4-3-16,0-3 0 16,4-1-1-16,-4 4 0 15,5 0 2-15,-1 0 2 16,-4 4-1-16,0 3-1 16,0-3 1-16,0-1-1 15,-4-3 0-15,-4 0 2 16,0 0-1-16,-1-3-1 15,1-1 1-15,0 0-1 0,4 4-3 16,0-3 2-16,0 3 1 16,0 0 0-1,0 0 0-15,0-4 2 0,-1 0-1 16,-3 0-1 0,0 1 1-16,-4-5-1 0,-5 5 0 15,0-5 0-15,1 1-3 16,4-1 2-16,-1 1 1 15,-3 0 2-15,-1 3-1 16,0 0-1-16,-3 1 1 16,-5-5 1-16,4 5-1 15,-8-5-1-15,0 4 1 16,0-3-1-16,0 0 0 16,-4-1 0-16,0 1 0 0,-5-4 2 15,1 3-3 1,-5-3 0-16,1 0 3 0,-5-4 1 15,0 4-1-15,1-7-2 16,-1 3 1 0,-4-4 1-16,0-3-1 0,-4-4-1 15,5-3 1-15,-5-1-1 16,0-3 0-16,0 0 2 16,4-1-1-16,-4-3-1 15,0 4 1-15,0-4-1 16,4 8 0-16,-4-5 0 15,4 5 2-15,-4-5 1 16,4 5 1-16,-4-1 2 0,4 8-3 16,-4-4 0-1,5 4 1-15,-5 0 0 0,4 3-5 16,-4 1-1-16,4 3 1 16,-4 0 0-16,0 4 1 15,0 0 0-15,0 4-7 16,-4-8 0-16,4 7-35 15,0 5-12-15,0 3-91 16,-4 0-39-16,4-19 96 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6:06.073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18 118 68 0,'0'-3'27'0,"-4"-5"-21"0,8 1 16 0,-4 3 6 16,4 1-7-16,-4-5-1 15,4 4-4-15,-4-7 3 0,0 8-2 16,0-5-1-16,0 5-8 15,0-1 4-15,0 0 1 0,-4 0 2 16,4 1 1-16,0-1-6 16,0 4-2-16,0 0-2 15,0 0 1-15,0 0-4 16,0 0 0-16,0 0 3 16,0 0 1-16,0 0 1 15,0 4 2-15,0-4-5 16,0 7-3-16,0 1 5 15,0-1 5-15,0 0-2 16,0 4 2-16,0 1-7 16,0-1-1-16,0 3 2 15,0-3-3-15,13 15 3 16,-5-3-2 0,0-1 1-1,-3 0-1-15,-10-11 0 0,1 0 0 16,0 4 0-16,4 0 0 15,0 0 0 32,0-1 0-47,0 5 0 0,0-1 2 0,0 4-1 0,0 1 2 0,0 3-2 0,0-1 0 16,0 5-3-16,0 0 1 16,0-1-2-16,0 4 2 15,4 1-2-15,0-1-1 16,-4 0 3-16,0 1 0 0,0 3-1 15,5-8-2-15,-5-3 1 16,0 4-1-16,0-4 0 16,0-1 2-16,0 1-3 15,0 0 0-15,0 0 1 16,0 0 2-16,0 0 3 16,0 0 4-16,0 0-4 15,0 0-3-15,0 3-8 16,4 1-1-16,-4-1 3 15,4 1 4-15,-4-1-1 16,4 1 0-16,0 0 5 16,-4-1 2-16,4 1-2 0,-4-1-3 15,4-3-5-15,-4-4 0 16,0 4 2-16,0-3 1 16,5-1 3-16,-5 0 3 15,0 0-2-15,4 0-2 16,-4 0 0-16,0 1-1 15,0-1 0-15,0 4 0 16,0 0 0-16,0-1 0 16,4 1 0-16,-4 0 0 15,0 4 0-15,4-1 0 16,-4 1 0-16,0 0 0 16,0-1 0-16,0 1 0 15,0-4 0-15,0 3 0 16,0 1 0-16,0-4 0 0,0 0 0 15,0-1 0-15,0-2 0 16,0 3 0-16,0-1 0 16,0 1 0-16,-4 4 0 15,4 3 0-15,0 4 0 16,0 0 0-16,0 0 0 16,0 0 0-16,0 0-5 15,0-4 1-15,0 4 0 16,0-3 2-16,0-1 7 15,0-3 7-15,0-5-6 16,0 5-1-16,0-8-3 16,0 0-2-16,0 1 1 0,0-5 1 15,-4 1-1-15,0 3 2 16,4 0-2-16,-5-4 2 16,5 1-2-16,-4-1 2 15,4 1-2-15,-4-4 2 16,4-1-2-16,0 1 2 15,0-4-2-15,0 0-1 16,0 1 1-16,0-5-1 16,0 0 0-16,4 1 0 15,0-1 0-15,1 1 0 16,-1-5 0-16,4 1 2 16,0 0-1-16,1-1-1 15,-1 1 1-15,5-4-1 16,-1 0 0-16,1 0 2 0,3 0-1 15,1 0-1-15,-1 0-2 16,5 0-1-16,0 4 2 16,4-4 0-16,0 3 1 15,4 1 0-15,0-4 2 16,5 0 1-16,-1 0-1 16,0 0-2-16,0 0 1 15,5 0-1-15,-5-4 0 16,0 1 0-16,1 3 0 15,-1 0 0-15,-4 0-3 16,4 0 2-16,1 0 1 16,3 0 2-16,5 0-3 15,3 0 0-15,1 0 1 16,4 0 0-16,0 0 0 16,0 0 2-16,0 0-3 0,0 0 0 15,-4 0 1-15,-5 3 2 16,1-3-1-16,-1 0-1 15,1 0 1-15,4 0-1 16,4 0-3-16,4-3 2 16,0-1 1-16,4-3 2 15,0-1-1-15,1 1-1 16,-5-1 1-16,-4 1 1 16,4 0-1-16,-4-1-1 15,0 1-2-15,4-1 1 16,4 1 1-16,0 0 0 15,5 3 0-15,-1 0 2 16,0-3-1-16,1-1 2 0,-5 1-2 16,-4-4-1-16,0 0 1 15,9 3-1-15,-1 1 0 16,5 0 2-16,3 3-1 16,5 0-1-16,0 1 1 15,-8-1-1-15,-5-4 0 16,5 1 0-16,-1 0-3 15,5-1 2-15,4 1 1 16,0 3 2-16,4 1-1 16,-4-1-1-16,-9-4 1 15,-3 1-1-15,3 0 0 0,1-1 2 16,8 5-1 0,4-1-1-16,4 4 1 0,0 0-1 15,-4-4 0-15,-4 0 0 16,-4-3 0-16,4 3 0 15,4-3-3-15,4 3 2 16,0 1 3-16,4-1 1 16,-8-4-1-16,-4 1 1 15,0 0-4-15,0-1 0 16,4 1-1-16,0 3 0 16,0-7 2-16,4 4 2 15,-8-1-1-15,-4 1-1 16,-4-4 1-16,3 3-1 0,1 1-3 15,4 3 2-15,0-3 1 16,0 0 2-16,0 3-1 16,-5 0-1-16,-3 0 1 15,-1 1-1-15,-3-1 0 16,3 4 0-16,1-4 0 16,0 4 0-16,-1-3 0 15,5 3 0-15,-5-4 0 16,-3 4 0-16,-1-4 0 15,-4 4 0-15,1 4 0 16,-1-4 0-16,4-4 0 16,1 4 2-16,-1-3-1 15,1-1-1-15,-1 0-2 16,-4 4 1-16,-8-4 1 16,0 4 2-16,-4 0-1 15,0 0-1-15,-9 0 1 0,5-3-1 16,-5-1 0-16,1 0 2 15,-1 1-1-15,0-1-1 16,-3 0 1-16,-1-3-1 16,0-1 0-16,-4 1 0 15,-4-4 2-15,4 0 1 16,-8 0 1-16,4 3 0 16,-4 1-2-16,0 0 1 15,-5-1-2-15,1 1 2 16,0-1-2-16,-1 1-1 15,-3 0 1-15,-1-1-1 16,-7 1 0-16,3-1 2 16,-4 1-1-16,0 0 2 0,-4-1-2 15,8 1 2-15,-3-1-2 16,-1-3 2-16,-4 0-2 16,4 0 2-16,-4 0-2 15,0 0-1-15,0 0 1 16,4 0 1-16,-4 0-1 15,0 0-1-15,0-1 1 16,0 1 1-16,0 0-3 16,0 0 0-16,0-4 1 15,0 1 2-15,-4 3-1 16,4-4-1-16,0-4 1 16,0 4-1-16,0-7 0 15,4 0 0-15,-4 0 0 16,4-4 2-16,-4 0-1 0,0-3-1 15,0 3 1-15,0 0-1 16,-4-4 0-16,4 1 0 16,0-1 0-16,0 0 2 15,0 1-3-15,0-1 0 16,0 1 1-16,0-1 2 16,-4 4-3-16,4 0 0 15,0 0 1-15,0 1 0 16,-4-1 0-16,4 0 0 15,-4-4 0-15,4-3 0 16,-5 3 0-16,5-7 2 0,0 0-3 16,5-7 0-16,-5 3 1 15,4 1 0-15,0 3 0 16,-4 0 0-16,0 0 0 16,4 3 0-16,-4 1 0 15,4 0 0-15,0 3 0 16,1-3 0-16,-1 3 0 15,0 1 0-15,0-1 0 16,4-7 0-16,-3 0 0 16,3-3 0-16,-4 3 0 15,4-8 2-15,1 5-3 16,-5-1 0-16,0 0 1 16,0 0 0-16,0 5 0 15,-4-1 0-15,4 3 0 16,-4 5 0-16,0-1 0 0,0 0 2 15,0 5-1-15,0 2-1 16,5 1 1-16,-5 0-1 16,0 0 0-16,0 0 0 15,0 3 0-15,0 1 2 16,0 3 1-16,-5 0 1 16,1 0-2-16,0 4-2 15,0 0 1-15,4-4 1 16,-4 4-1-16,0 0-1 15,4 4 3-15,-4-4 0 16,-1 3-1-16,1 1-2 16,4 3 1-16,0 0-1 0,0 1 0 15,-4-1 0-15,4 4 0 16,0-4 0-16,-4 8 0 16,4-4 0-16,-4 4-7 15,0 3 0-15,-1 4-17 16,1 8-7-16,0 7-93 15,-4 7-41-15,-5-4 84 16,-20-3 44-16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6:16.88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4073 13747 88 0,'0'3'35'0,"0"1"-27"0,0-4-2 15,0 0 118-15,0 0-52 0,0 0-18 16,-4 4-19-16,4 0-23 15,-5-1-3-15,1 1 1 0,-4 0-2 16,4 3 3-16,-5 0 7 16,1 1 3-16,0-1-4 15,0 4-2-15,-5-3-5 16,1-1-1-16,-1 1-10 16,1-5-4-16,-1 5 14 15,1-5 7-15,-5 1-3 16,0 0-2-16,1-4-2 15,-1 0 1-15,-4 0 1 16,0-4 3-16,1 0-1 16,-1-3 0-16,-4 0-5 15,4-1 0-15,0-3-1 16,0-4 1-16,1 4 0 0,-1-4 0 16,0-3-2-16,4-4-1 15,1 0-3-15,-1-4-2 16,1 0 1-16,-1-4 1 15,0 1-3-15,5-1 0 16,-1 0 5-16,1-3 5 16,-1 4-1-16,1-5 1 15,-1 1-5-15,1-4-3 16,-1 0 0-16,1-7 1 16,4 3-1-16,-5-7 2 15,5-4-2-15,-5 0 2 0,5 1-4 16,0-5 0-16,-1 4 1 15,1 1 2-15,0-1-1 16,-1-7-1-16,5-1 1 16,0-2 1-16,0-5 1 15,0-11 1-15,4 8-2 16,-4 0 1-16,4 3-2 16,-5-3 2-16,5-4 0 15,0-4 1-15,0-3-2 16,-4-4 1-16,4-4-2 15,0 8-1-15,0-1 1 16,0-3 1-16,4-7-1 16,-4-4 2-16,5-4 0 15,-1 0 1-15,4 11-5 16,-4-7 1-16,9-4 0 0,-5-7 2 16,0 4-1-16,1-1-1 15,3 8 1-15,-4-8-1 16,1 1 0-16,-1-8 0 15,0 4 0-15,1 3 0 16,-1 0 0-16,0-6 2 16,-3-1-1-16,-1-4-1 15,4 4 1-15,-4 0-1 16,-4 0 0-16,4 0 0 16,1-3 0-16,-1-1 0 15,0-22 0-15,0 8 0 16,0-4 0-16,0-1 0 0,0 1 0 15,1 8 0-15,-1-1 0 16,-4 0 0-16,0 37 0 16,0-55 0-16,0 15-3 15,-4-4 2-15,-1 3-1 16,-3-7 0-16,0 0 2 0,0 12 0 16,-1-5 0-1,-3-7 2-15,8 1-1 16,-9-1-1-16,5 7 1 15,-9-10-1-15,5-4 0 16,-5 3 2-16,5 12-1 16,-5-12-1-16,4 1 1 15,1-8 1-15,-1 3-1 16,5 5-1-16,0-8 3 16,4-4 0-16,-1 4-1 0,1 8-2 15,0-8 1-15,0-7 1 16,0 3-1-16,0 12 2 15,4-8-4-15,0 0 0 16,0 0 1-16,0 11 2 16,0-4-1-16,0 1 2 15,0-4-2-15,4 10-1 16,0 9-2-16,0-5-1 16,-4-7 4-16,4 4 1 15,0 8 0-15,5 10-2 16,-1-3-2-16,-4-4-1 15,5 3 2-15,-1 5 0 16,-4 6 1-16,0 12 0 0,5 0 0 16,-5-4 2-16,0 11-1 15,-4 1 2-15,4 3-4 16,-4 7 0-16,4 8 1 16,-4 11 0-16,0 3 0 15,0 4 0-15,0 12 0 16,0 3 2-16,-4 0-1 15,0 3-1-15,0 12 1 16,-5-4-1-16,5 8 0 16,-8-1 0-1,-1 5 0-15,1 2-3 0,-1 1 2 16,-3 4 1 0,-1 0 2-16,-4-1-3 0,0 4 0 15,-4-3 1-15,0 3 0 16,-4 4 0-16,0 0 0 15,-4 0 0-15,0 0 0 16,-5 4 0-16,5 3 0 16,-4-3 0-16,-5 4 2 15,-8-1-3-15,0 4 0 16,-4 4 1-16,-13 0 2 16,5-1-3-16,-5 5 0 15,-3-1 1-15,3 1 2 16,1-1-1-16,-9 1 2 15,0-1-4-15,-4-3 0 16,-4 4 1-16,-1-1 0 0,5 1 0 16,4 3 0-16,1 0 0 15,-6 4 2-15,-3-4-3 16,0 4 0-16,0-8 1 16,4 8 2-16,4 0-3 15,0 0 0-15,8 0 1 16,-3-4 2-16,3 0-1 15,-4 4 2-15,1-4-2 16,-1 1-1-16,0-5 1 16,9 1 1-16,4-1-1 15,4 1-1-15,4-1 3 16,8-3 0-16,9-4-1 16,-1 0-2-16,5 0-2 15,0 4 1-15,4-15 1 0,4 11 2 16,1-4-1-16,-1 1-1 15,4-4-2-15,1 3 1 16,3-7 1-16,1 4 0 16,-1-4 0-16,5 3 2 15,-1 1-1-15,1-4 2 16,0 0-2-16,0 0-1 16,3 0 1-16,1 0-1 15,0 0 0-15,0 7 0 16,0-7 0-16,0 0 0 15,-1 0-9-15,1 0-2 0,4 4-12 16,-4 0-3-16,0 0-15 16,0-1-4-16,0 1-40 15,-1-4-18-15,1-4 26 16,0 1 14-16,0-5-13 16,0-7 57-1,0 8 22-15,4-8 10 16,0 4 5-16,0 0-10 15,4-7-3-15,4 3-3 16,-4 4-2-16,5 0-6 16,-1 3-4-16,0-7-10 15,5 4-2-15,-1 0-24 16,1-4-8 0,-1 1 28-16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7:16:17.842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 contextRef="#ctx0" brushRef="#br0">487 34 140 0,'0'-4'52'0,"-4"4"-41"0,0-11 29 0,4 11 10 15,0 0-24-15,0-3-9 16,0 3-9-16,0-4-3 15,0 4-3-15,4-7 7 0,0 3 4 16,-4 0 7-16,0 4 2 0,4-4 6 16,-4 4 3-16,0 0-4 15,0 4-2-15,0 0-2 16,-4 0-3-16,0 3-2 16,-4-7 1-16,-1 4 1 15,-3 3 0-15,-1 0 0 16,-3 5 2-16,-1 2-8 15,-4 1-1-15,0 7-3 16,-4-3-1-16,0 7-1 16,-4 3 0-16,4-7-2 15,-4 4-1-15,0 8-3 16,4-8 1-16,0 3-2 16,0-10 2-16,4 3-2 15,1 0 2-15,3 0 0 16,0-3 1-16,5-1 0 0,-1-3 0 15,5 0-2-15,0-4 1 16,-1-4-2-16,5 1-1 16,4-1 1-16,0 0-1 15,4 1 2-15,1-1 1 16,3 4-1-16,0-11 1 16,5 4-2-16,3-4 2 15,5 0 2-15,0 0 2 16,4 0-3-16,4-4-1 15,4 4 1-15,1-7 0 16,-1 3-2-16,4 4-2 0,1 4 1 16,-1 3 1-16,-3-3-1 15,-1 3 2-15,0 1-2 16,-4-4 2-16,0-1-2 16,-4 1 2-16,0 3-4 15,-4 1 0-15,0-5 1 16,-5 1 0-16,1 0 0 15,-4-1 2-15,-1 1-1 16,-4-4 2-16,-3 0 0 16,-5 0 1-16,0 0-2 15,0 0 1-15,0 0-4 16,0 0 0-16,-5 0 1 16,1-4 2-16,0-3-3 15,-4 0 0-15,-1-1 1 16,1-6 0-16,-4-1-3 0,-1 0 0 15,1-7-1-15,-5 0 0 16,0-8 0-16,1 0 0 16,-1 4 0-16,0-7 3 15,5 7 0-15,0 4 1 16,3-4 0-16,1 8 2 16,4 7-1-16,4-8-1 15,0 8-2-15,0 4-1 16,8 7-5-16,0 0 0 15,9 7-25 1,0 8-59-16,-1 0-26 16,5 3 61-16,4-10 29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7:31:04.739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22DC98D-D508-4AFA-842B-00FD8AEDADD4}" emma:medium="tactile" emma:mode="ink">
          <msink:context xmlns:msink="http://schemas.microsoft.com/ink/2010/main" type="writingRegion" rotatedBoundingBox="13785,261 20348,79 20378,1160 13815,1342"/>
        </emma:interpretation>
      </emma:emma>
    </inkml:annotationXML>
    <inkml:traceGroup>
      <inkml:annotationXML>
        <emma:emma xmlns:emma="http://www.w3.org/2003/04/emma" version="1.0">
          <emma:interpretation id="{9E855067-FEEE-4798-AB36-021A717F8895}" emma:medium="tactile" emma:mode="ink">
            <msink:context xmlns:msink="http://schemas.microsoft.com/ink/2010/main" type="paragraph" rotatedBoundingBox="13785,261 20348,79 20378,1160 13815,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3F99FA-F6FF-48C2-AC24-BE3BC2A29ABE}" emma:medium="tactile" emma:mode="ink">
              <msink:context xmlns:msink="http://schemas.microsoft.com/ink/2010/main" type="line" rotatedBoundingBox="13785,261 20348,79 20378,1160 13815,1342"/>
            </emma:interpretation>
          </emma:emma>
        </inkml:annotationXML>
        <inkml:traceGroup>
          <inkml:annotationXML>
            <emma:emma xmlns:emma="http://www.w3.org/2003/04/emma" version="1.0">
              <emma:interpretation id="{E1CC9E41-88A3-48F6-9DEA-8505D705715C}" emma:medium="tactile" emma:mode="ink">
                <msink:context xmlns:msink="http://schemas.microsoft.com/ink/2010/main" type="inkWord" rotatedBoundingBox="13792,493 16159,427 16182,1236 13814,13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862 154 168 0,'9'-4'66'0,"-14"-7"-52"0,10 4 34 16,-5 7 14-16,0-8-6 16,0 4 0-16,0-3-12 15,0 0-2-15,0-1-24 16,0 5 3-16,-5-5 2 0,1 5-10 16,-4 3-2-1,0 0-5-15,-5 3-1 16,5 5-1-16,-5-1 0 15,1 8 2-15,4 3 3 16,-5 8 2-16,5 7 1 0,-4-7 0 16,3 7-4-1,1 0 0-15,4 0-3 0,0-3 0 16,8-8 5 0,12 0 2-1,5-3-4-15,0-8-3 16,4-4 0-16,-5-11-1 15,1 4-2-15,-4-11 1 16,-1 4 0-16,1-12 1 16,-5 1-2-16,1-4-2 15,-1-8 1-15,-3 1 1 16,-1 7-1-16,-4-8 2 16,0 12-4-16,-4 0 0 0,4 3-1 15,-4 4 0 1,4 3 0-16,-4 8 0 0,5 8 2 15,-1-1 0-15,0 12 0 16,0 3 0-16,4 11 0 16,1-4 0-16,-1 8 2 15,0-4 3-15,-4 0 2 16,0-7 1-16,-4 7-2 16,0-10-1-16,-4 10-1 15,0-8 2-15,-4 5-3 16,0-1 0-16,-5 5 1 15,1-12 2-15,-1 0-3 16,5-4-2-16,0-3-14 0,8-4-6 16,0-11-56-16,0-11-24 15,4-7 51-15,8-5 24 16</inkml:trace>
          <inkml:trace contextRef="#ctx0" brushRef="#br0" timeOffset="480.7142">1165 272 184 0,'8'0'68'0,"-4"0"-52"0,5 7 32 0,-5 0 11 16,0 4-3-16,0 4-1 16,0 4-24-16,0 3-11 0,0 0-12 15,-4-4 23-15,0 1 13 0,5-1-9 16,-5-7-5-16,4 0-11 15,-4-4-4-15,0 1 2 16,0-8 3-16,0 0-8 16,4-8-4-16,4 1-5 15,-4-11-3-15,5-1 1 16,3-10 1-16,5-8-1 16,-1-7-1-16,5 0 1 15,0 3-1-15,-1 4-3 16,1 8 2-16,4 7-1 15,-8 3-2-15,3 19 5 16,-3 0-1 0,-5 19 3-16,1 3 2 15,-5 3 2-15,0 12-1 0,-4-4 1 16,1-3 0 0,-1 7-3-16,0-4-1 15,0-7-1 1,0 3-15-16,4-3-6 15,1-8-45-15,3-18-21 16,5 0-95 0,-1-11-42-16,9-3 117 15</inkml:trace>
          <inkml:trace contextRef="#ctx0" brushRef="#br0" timeOffset="-1300.1326">87 21 188 0,'0'-4'71'0,"-4"1"-55"0,8 3 17 0,-4 0 5 16,0 0-5-16,0-8 1 15,0 5-8-15,-4 3-4 16,0-4-12-16,4 4 2 0,-4 0 4 0,-1 0-2 16,1 0 2-16,0 0 0 15,0 0-1-15,0 0-3 16,0 0-2-16,0 0-2 15,-1 4 0-15,1-1-4 16,-4 5-1-16,4-1 1 16,0 0 2-16,4 4 1 15,-4-3 1-15,-1 3 0 16,1-7 0-16,4 3-2 16,0 4 1-16,0 4-2 15,9-4 2-15,-5 0-2 16,0 4 2-16,4-8-2 15,0 4 2-15,1 4 0 16,-1-4 1-16,9 15 0 16,-1 3 0-16,-3-11 0 15,-1 5 0-15,1-1 0 16,-9-11-2-16,-4-4 1 16,0 4-2-16,0 0 0 15,0 4-1-15,-4-4 2 16,4 0-3-16,-5 4 0 15,1-8 1-15,-4 4 0 16,0-3-2-16,-1-1 1 16,1 4-2-16,-4-4 2 15,3 4-4-15,-3-7 0 16,4 3 1-16,3 5 0 0,-3 2-5 16,0-10-1-16,4 3-22 15,-5 1-6-15,1-16-60 16,4 5-24-16,4-5 61 15,4 1 29-15</inkml:trace>
          <inkml:trace contextRef="#ctx0" brushRef="#br0" timeOffset="-909.8125">336 76 244 0,'0'0'93'0,"4"-7"-72"0,4 14 16 0,-4-7 2 16,0 8-4-16,-4 3 2 16,5 7-5-16,-5 1-2 15,4 3-17-15,-4 3 3 0,0 1 4 0,4 0-7 16,0-4-2-16,-4-3-4 16,4-1 0-16,0 4-2 15,1-11 0-15,-1 0-10 16,0 4-2-16,0-11-51 15,0-8-24 1,-4-3 42-16</inkml:trace>
          <inkml:trace contextRef="#ctx0" brushRef="#br0" timeOffset="-730.2013">402 14 260 0,'0'-30'96'0,"4"23"-75"0,0-8 14 15,-4 11 3-15,5-7-13 0,-5 4-3 16,0 7-10-16,0-11-3 16,0 11-5-16,0 0-14 0,0 11-5 15,0 11 7 1</inkml:trace>
          <inkml:trace contextRef="#ctx0" brushRef="#br0" timeOffset="1773.9542">1894 154 236 0,'9'-15'88'0,"-9"15"-69"0,4-7 24 16,-4-1 7-16,0 4 3 15,0 1 2-15,-4-1-23 16,-5 4-9-16,5 0-14 16,0 0 7-16,-8 0 6 0,3 4-5 15,-7 11 1-15,-5 3-7 16,0-3-1-16,1 7-2 15,3 4 0-15,0 3 0 16,1-3 2-16,3 3-3 16,5-7 1-16,0 8-5 15,4-12 0-15,4 1 1 16,0-8 2-16,4 4-1 16,4-8 0-16,0 0-3 0,1-3 1 15,3 0-2-15,-4-1 2 16,1-3-2-16,-1 0-1 15,0 0 1-15,1 0 1 16,-1 0-1-16,0-3-1 16,0-1 1-16,1 4 1 15,3 0-1-15,-4-4-1 16,-3 1 1-16,-1-1-1 16,0 0 0-16,4 1 0 15,-4-1 0-15,1 0 0 16,3-11 0-16,-4 4 2 15,0 4-1-15,4-4-1 0,-3 0-2 16,3 0 1-16,-4 4 1 16,4-5 0-16,1 5-3 15,-5-4 2-15,0 4 1 16,0-1 2-16,4-3-3 16,-4 4 0-16,1 0 1 15,-1-1 2-15,0 4-1 16,-4 4-1-16,0-7 1 15,0 3-1-15,4 1-3 16,-4-1 2-16,0 4-1 16,0 0 0-16,0 0 2 15,0 7 0-15,0 4 2 16,0 1 1-16,0-1-1 0,-4 7 1 16,4-3 0-16,-4 3 1 15,4-3-2-15,0 3 1 16,0-3 0-16,0 0 1 15,0-4-2-15,0 0 1 16,0 0-2-16,0-4 2 16,0 8-2-16,0-8 2 15,0-3-2-15,4 0-1 16,0-1 1-16,0 5 1 16,-4-8-1-16,4 0 2 15,0 4-4-15,1-1 0 16,-1 1 1-16,0 3 0 0,0-7 0 15,4 0 0-15,1 0 0 16,-1 0 2-16,-4 0-1 16,4 0-1-16,1 0-2 15,-1 0 1-15,0 0 1 16,5-11 2-16,-5 4-1 16,4-8-1-16,5-7 1 15,0-4-1-15,-5-7 0 16,0-4 2-16,-3-3-3 15,3-5 0-15,1 1 3 16,-5 0 1-16,0 0-4 16,0 7 1-16,1 0 0 15,-5 8 2-15,0-5-3 16,-4 12 0-16,0-7 1 0,0 10 2 16,-4 5-3-16,0-1 0 15,0 4 1-15,-1 7 0 16,1 4-3-16,-4 4 0 15,0 3 2-15,-1 4 0 16,1 4-2-16,-4 4 2 16,3 6 1-16,1 8 2 15,0 1-1-15,4-5 2 16,0-3-2-16,4 18 2 16,0-14 2-16,4 10 2 15,-4-7-1-15,8 4-1 16,0 4-1-16,5-16 0 15,-5-2 0-15,4-5 0 16,1-3-2-16,8-1-2 0,-5 1 1 16,5-11 1-16,-5 3-12 15,9 4-6-15,4-3-71 16,-12-16-32-16,0 1 65 16,-5-4 32-16</inkml:trace>
        </inkml:traceGroup>
        <inkml:traceGroup>
          <inkml:annotationXML>
            <emma:emma xmlns:emma="http://www.w3.org/2003/04/emma" version="1.0">
              <emma:interpretation id="{D8081FF4-A58E-4525-BD40-506FFCA976BB}" emma:medium="tactile" emma:mode="ink">
                <msink:context xmlns:msink="http://schemas.microsoft.com/ink/2010/main" type="inkWord" rotatedBoundingBox="16646,182 19573,101 19599,1019 16672,11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31.3736">4626 125 356 0,'13'-11'134'0,"-13"11"-104"0,21-7 20 0,-17 7 2 15,8 0-12-15,-3 0 2 16,11-4-13-16,-7 0-5 15,8 1-14-15,-1 3-4 0,10-8 0 16,-10 8-3-16,9 0-2 16,-4 0-3-16,5 0 1 15,3 8-41-15,-12-8-19 16,-5 3-121 0,1 1-52-16,-5 0 121 0</inkml:trace>
          <inkml:trace contextRef="#ctx0" brushRef="#br0" timeOffset="5256.1116">4809-215 208 0,'5'-15'77'0,"-5"15"-60"0,0-11 30 0,0 11 10 16,0 0-14-16,0 0-2 15,0 7-13-15,0-7-3 16,0 8-14-16,0 3 13 0,0 7 6 16,0 1 2-16,0-1 1 15,0 1-7-15,-5 7-4 16,5-4-4-16,0 15 1 16,0-4-6-16,0 8 0 0,0-8-4 15,0 12 2 1,0-16-4-16,0 8-2 0,0-4 0 15,0-3-1-15,0-4-2 16,0 0 1-16,0-8-11 16,0 1-2-16,0-1-55 15,0 1-21-15,0-8 43 16,-4-4 24-16</inkml:trace>
          <inkml:trace contextRef="#ctx0" brushRef="#br0" timeOffset="5931.8989">5067-41 300 0,'4'-30'112'0,"-4"30"-87"0,9-7 0 0,-9 7-5 16,4 0-8-16,-4 0 1 16,4 0-10-16,-4 0-1 15,0 0-2-15,0 0-40 0,4 7-15 0,0 4 27 16,-4 8 14-16</inkml:trace>
          <inkml:trace contextRef="#ctx0" brushRef="#br0" timeOffset="5726.8436">5117 18 264 0,'4'4'101'0,"-4"-4"-78"0,5 11 15 16,-5-11 4-16,4 11-5 15,0-4 2-15,0 8-17 16,-4-4-8-16,0 8-8 15,0-1-5-15,0 4 0 0,0-3-41 16,-4 3-15-16,4-4 27 0,-4 1 16 16</inkml:trace>
          <inkml:trace contextRef="#ctx0" brushRef="#br0" timeOffset="6688.143">5363 151 360 0,'4'-37'134'0,"-4"37"-104"0,16-18 7 0,-11 18-5 16,3-12-5-16,0 9 1 15,1-1-13-15,-1-3-4 16,4 3-7-16,1 0-5 0,4 4-2 16,-1 0-31-16,5 4-15 15,-4 0-83-15,-1 3-35 0,1-3 87 16,4 3 41-16</inkml:trace>
          <inkml:trace contextRef="#ctx0" brushRef="#br0" timeOffset="6472.4516">5696-97 208 0,'20'-18'79'0,"-20"18"-61"0,17-22 23 0,-13 18 7 16,4-7-5-16,-3 3 1 15,3-18-13-15,-4 8-4 16,0-8-16-16,0 4 13 0,-4-4 8 15,0-4-3-15,-4 5-2 16,4-5-13-16,-4 4-6 16,0 4-5-16,-4 3 0 15,3 5-2-15,-3 6 2 16,0-3-2-16,-5 11 2 16,5 0 2-16,-9 19 2 15,5-5 3-15,-5 20 1 0,1-8 6 16,-5 11 1-1,4-8-1-15,1 8 0 16,3-4-3-16,1 8-1 0,-1-8-1 16,1 12 0-16,3-8-4 15,1 18 0-15,0-10-3 16,3 10 0-16,1-18-3 16,0 11 1-16,0-7 0 15,4-1 1-15,0-6-5 16,-4 3 1-16,0-15-11 15,0 11-5-15,-1-11-58 16,-3-3-24-16,0-1 50 16,-5-7 27-16</inkml:trace>
          <inkml:trace contextRef="#ctx0" brushRef="#br0" timeOffset="3410.3023">2869 522 208 0,'-5'0'77'0,"5"0"-60"0,5 0 28 0,-5 0 9 0,0 0-11 15,4 4 0-15,4-4-13 16,0 0-6-16,1 3-14 16,-1-3 13-16,4 0 9 0,5-3-1 15,4 6-1-15,-1-3-10 16,1 0-2-16,-4 0-7 15,7 0 1-15,-3 0-5 16,8-3-2-16,-4-1-2 16,4 4-3-16,-4-7 1 15,0 3 1-15,-4 0-14 16,-1 4-7-16,-3 0-76 16,-5 0-33-16,1 0 66 15,-9 8 31-15</inkml:trace>
          <inkml:trace contextRef="#ctx0" brushRef="#br0" timeOffset="3065.1538">2881 301 176 0,'0'11'66'0,"-4"-11"-52"16,4 4 34-16,0-4 14 0,8 3-10 15,0 1-3-15,1-4-8 16,3 0-1-16,5 0-22 16,3-4 9-16,1 4 6 0,4-3-6 15,-4 3-1-15,-5 0-11 16,5-4-2-16,0 4-5 15,4-7 0-15,-5 3-5 16,5 0 0-16,-4 1-1 16,0-1 1-16,-5 0-2 15,1 4-1-15,-5 0-6 16,-3 0-1-16,-1 0-10 16,-4 4-4-16,0 0-33 15,-8 3-15-15,0 4-90 16,-13-4-39-1,5 5 103-15</inkml:trace>
          <inkml:trace contextRef="#ctx0" brushRef="#br0" timeOffset="2628.8902">2902 62 152 0,'-9'0'57'0,"5"0"-44"0,4-4 25 0,0 4 10 16,0 0-9-16,0 0 0 15,0 0-7-15,-4 0 0 16,4 0-18-16,-4 0 3 0,4 0 3 15,0 0-2-15,0 0-1 16,0 0 4-16,8 0 3 16,5-8 1-16,3 8 2 0,5 0-6 15,0 0-1-15,4 0-5 16,-5 0 1-16,-3 0-5 16,8 0 1-16,-5 0-7 15,9 0-3-15,-8 0 3 16,4 0 4-16,-4 0-5 15,0 0-2-15,-1 0-8 16,-3 0-1-16,-5 0-21 16,-3 0-9-16,-1 0-45 15,-8 8-20-15,-8-8 51 16,-1 7 27-16</inkml:trace>
          <inkml:trace contextRef="#ctx0" brushRef="#br0" timeOffset="4368.2546">3699 198 184 0,'-5'-4'68'0,"5"-7"-52"0,5 7-3 0,-1 4-3 15,0 0 10-15,4 0 10 16,1 0 4-16,-1 0 1 16,0 4-18-16,0 7-1 0,1-3 0 15,-5 6 3-15,-4 5 1 16,0 3 8-16,0 7 5 0,-4-10-20 16,0 7-6-1,-1-8 3-15,1 4 2 0,0-7 3 16,0 3 1-16,0-10-2 15,-4-1 1-15,3 0-6 16,-3-7-1-16,4 0-2 16,0-7 1-1,0-4-2-15,-1-4-3 16,5-7-1-16,0-7 0 16,5-1-1-16,3-7 0 15,4 0 2-15,1 1-3 16,3 2 0-16,1 5-1 15,0 3 0-15,-1 8 2 16,1 3 0-16,-4 11 0 0,-1-3 0 16,0 7 2-16,1 7 1 15,-1 4 1-15,1 4 0 16,4 3 2-16,-5 1 1 16,1 3 1-16,-1 0 2 15,-4 0-3-15,1-3 1 16,-1-1-3-16,-4 1 0 15,0-1-1-15,0-3 0 16,5 3-7-16,-5-7-2 16,0 0-47-16,0-3-20 15,9 3 37-15</inkml:trace>
          <inkml:trace contextRef="#ctx0" brushRef="#br0" timeOffset="4851.2092">4181 150 208 0,'-4'7'79'0,"0"1"-61"0,4 6 15 0,0 1 3 15,0-4 6-15,-4 8 4 16,0 6-7-16,-1 1-4 16,5 0-19-16,0 4 10 15,0-5 4-15,0 5-2 0,0-8-2 16,5 0-8-16,3-4-3 16,4 1-5-16,5-8 1 15,4-4 0-15,4 1 3 16,0-8-3-16,-5 0 1 15,1 0-1-15,4-8 1 16,-4 1 0-16,4-12 0 16,-4 8-2-16,-5-18-1 15,1 14-3-15,-9-18 1 16,1 11-4-16,-9-15 0 16,0 4-1-16,-9 3 1 0,1-3-4 15,-4 11-2-15,-1-4-12 16,1 8-5-1,-9 0-18-15,4 6-6 0,5 9-56 16,-1 3-25-16,9 0 60 16,8 3 32-16</inkml:trace>
        </inkml:traceGroup>
        <inkml:traceGroup>
          <inkml:annotationXML>
            <emma:emma xmlns:emma="http://www.w3.org/2003/04/emma" version="1.0">
              <emma:interpretation id="{B61FB4A2-F7C2-4E0E-943F-144C21DC4D1F}" emma:medium="tactile" emma:mode="ink">
                <msink:context xmlns:msink="http://schemas.microsoft.com/ink/2010/main" type="inkWord" rotatedBoundingBox="19611,595 20362,574 20378,1160 19627,1181"/>
              </emma:interpretation>
              <emma:one-of disjunction-type="recognition" id="oneOf2">
                <emma:interpretation id="interp2" emma:lang="" emma:confidence="1">
                  <emma:literal>y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7372.0428">5804 40 196 0,'8'-7'74'0,"-8"7"-58"0,4-4 40 15,-4 4 16-15,0 0-22 16,0 0-5-16,0 0-14 15,0 0-5-15,4 11-14 16,-4-4 8-16,4 12 3 0,1-4 2 16,-1 7 2-16,0-4-4 15,4 5 0-15,1-5-3 16,3-3-1-16,1 3-1 0,3-10-2 16,1 3-2-16,4-11 1 15,-5 0-6-15,5-11-1 16,-4 3-2-16,-1-6-1 15,-3 2-3-15,-1-6-2 16,1 0 1-16,3-1-1 16,-3 1 0-16,-1-1 0 15,1 1-3-15,-1 6 0 16,-3 5-1-16,-1 0 3 16,0 3-2-16,1 15 1 15,-5-7 2-15,4 14 2 16,-4-3-1-16,5 22-1 15,-1-15 1-15,0 19-1 16,-4-15 2-16,5 11 1 0,-5-8 1 16,0 5 2-16,0-5-1 15,-4 1 0-15,0-4-1 16,-8 3 2-16,4-7-1 16,-17 8 0-16,4-8-3 15,-3 4 1-15,3-7-2 16,-4-1 2-16,4-3-2 15,1 3-1-15,3-7 1 16,1-3 1-16,-1-4-1 16,5-8-1-16,4 4 1 15,4-19 1-15,0 8-1 16,17-11-1-16,-5 4 1 16,21-12-1-16,-4-3 0 0,13-8 0 15,-9 8 0-15,13-8 0 16,-9 8-3-16,9-4 2 15,-8 7-12-15,-1-3-7 16,-4 7-33-16,5 4-16 16,-9 3-48-16,-4-3-21 15,-4 4 71-15,4 7 36 16</inkml:trace>
        </inkml:traceGroup>
      </inkml:traceGroup>
    </inkml:traceGroup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3:40.723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07AA0BD-021D-45BC-8A03-668FF18BA484}" emma:medium="tactile" emma:mode="ink">
          <msink:context xmlns:msink="http://schemas.microsoft.com/ink/2010/main" type="writingRegion" rotatedBoundingBox="2942,8425 9974,8449 9963,11824 2931,11800"/>
        </emma:interpretation>
      </emma:emma>
    </inkml:annotationXML>
    <inkml:traceGroup>
      <inkml:annotationXML>
        <emma:emma xmlns:emma="http://www.w3.org/2003/04/emma" version="1.0">
          <emma:interpretation id="{454DE05F-972F-4D1A-A007-D87B726BBB93}" emma:medium="tactile" emma:mode="ink">
            <msink:context xmlns:msink="http://schemas.microsoft.com/ink/2010/main" type="paragraph" rotatedBoundingBox="2942,8425 9974,8449 9971,9437 2939,9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FFA8A-4D11-4821-ABA1-9BCBE140C68A}" emma:medium="tactile" emma:mode="ink">
              <msink:context xmlns:msink="http://schemas.microsoft.com/ink/2010/main" type="line" rotatedBoundingBox="2942,8425 9974,8449 9971,9437 2939,9413"/>
            </emma:interpretation>
          </emma:emma>
        </inkml:annotationXML>
        <inkml:traceGroup>
          <inkml:annotationXML>
            <emma:emma xmlns:emma="http://www.w3.org/2003/04/emma" version="1.0">
              <emma:interpretation id="{F17E7C3F-ADA7-44C9-8403-365BE32974DF}" emma:medium="tactile" emma:mode="ink">
                <msink:context xmlns:msink="http://schemas.microsoft.com/ink/2010/main" type="inkWord" rotatedBoundingBox="2942,8627 3819,8631 3817,9258 2939,9255"/>
              </emma:interpretation>
            </emma:emma>
          </inkml:annotationXML>
          <inkml:trace contextRef="#ctx0" brushRef="#br0">-59-1672 204 0,'0'-15'77'0,"0"4"-60"0,0 4 15 0,0 3 2 15,0-3 0-15,0-1 2 16,0 1-2-16,0 0 1 16,4-1-19-16,1-3-5 0,-1 4 0 15,0-1 15-15,0 1 10 0,0 0-7 16,-4 3-2-16,0 0-7 16,4 0-1-16,-4 4-4 15,0 0-1-15,4 4-2 16,-4-4 0-16,5 11-2 15,-5 0-1-15,4 8-1 16,0-1 2-16,4 5-1 16,-4-1 2-16,5 7-2 15,-1-3 0-15,0-4-1 16,5 1 0-16,-1-1 0 16,1 0 0-16,-1 0 0 15,1 0 0-15,-1-3 0 16,5-4 0-16,4-1-2 0,-5-3-1 15,1-7-1-15,0 0 0 16,-1-8 0-16,1-3 0 16,-5-1-2-16,1-3 1 15,-1-4-2-15,1-3-1 16,-5-4 1-16,0-4-1 16,-3-4 0-16,-1 1 2 15,0 3-3-15,0 4 0 16,0 3 1-16,0 8 0 15,-4 4 0-15,0 7 0 16,5 7 4-16,-1 4 2 16,4 8-9-16,0-1-5 0,1 1 4 15,3-1 1-15,5 1 5 16,4-1 1-16,-1-3-4 16,5-4 1-16,5 0 0 15,-1-3 2-15,4-5-6 16,0-3-1-16,1 0 15 15,-1-3 10-15,-4-5-8 16,0 1-1-16,-4-8-5 16,0-4 1-16,-4-6-2 15,-5-9 0-15,-3-6-3 16,-1-8 1-16,-3-4-2 16,-5 4 2-16,-4-4-2 15,4 11-1-15,-4 4-2 16,0 4 1-16,-4 3-6 15,4 8-3-15,0 7-232 16,0 4 132-16,0 4-86 16,0 7 116-16</inkml:trace>
        </inkml:traceGroup>
        <inkml:traceGroup>
          <inkml:annotationXML>
            <emma:emma xmlns:emma="http://www.w3.org/2003/04/emma" version="1.0">
              <emma:interpretation id="{5F13E6F1-EF12-437A-B0C2-4BAD961AE477}" emma:medium="tactile" emma:mode="ink">
                <msink:context xmlns:msink="http://schemas.microsoft.com/ink/2010/main" type="inkWord" rotatedBoundingBox="6508,8437 9974,8449 9971,9437 6505,94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631.7808">3536-1827 212 0,'-9'-4'79'0,"5"-3"-61"0,4 3 32 16,0 4 13-16,0 0-7 15,0 0 2-15,0 0-19 16,0 0-9-16,0 0-17 15,0 11 5-15,0 0 2 0,0 4 1 0,0 4-1 16,4 6-2-16,-4-2 1 16,0 6-4-16,0-3-1 15,5 0 0-15,-5 0 2 16,4-4-5-16,-4 0 1 16,0-3-3-16,0-4 0 15,0-1-1-15,0 1 0 16,0-4-4-16,0-3-1 15,0-1 1-15,0-7 0 16,0 0 0-16,0 0 2 16,-4 0-1-16,-1-4 0 15,1-3-6-15,0-4 1 16,0-4 0-16,0-7 2 16,0-8-3-16,4-3 0 15,0-8 1-15,0-7 2 16,4-4-3-16,0 1-2 0,4-5-1 15,5 8 0-15,-1 4 0 16,1 3 0-16,3 8 3 16,1 3 0-16,4 4 1 15,-5 12 0-15,-3 2-3 16,8 1 0-16,-5 0-1 16,9 8 3-16,-4-1 0 15,0 8 1-15,4 7 0 16,-8 0 0-16,-5 0 2 15,-8 11 1-15,0-4-4 16,-8 12 1-16,-8 14 2 16,-1-10 1-16,5-8-1 0,-13 7 1 15,-8 8 0-15,4-4 1 16,0-8-2-16,4 1-2 16,5-4-2-16,-1-4 1 15,4 0 1-15,9-7 0 16,0 0 0-16,0-1 0 15,4 5 0-15,0-4 0 16,4-1-3-16,4 1 2 16,1-4 1-16,3 0 0 15,1 1 0-15,-5-5 2 16,0 0-3-16,5 1 0 16,-5-1 3-16,5 1 1 15,-1-1-1-15,-4 0 1 0,1-3-4 16,-1 0 0-16,0 3-1 15,1-3-2-15,-1-1-37 16,-4 1-15-16,5 0-71 16,-1-4-31-16,-4 7 83 15,0 1 39-15</inkml:trace>
          <inkml:trace contextRef="#ctx0" brushRef="#br0" timeOffset="13933.8538">3964-1520 324 0,'0'-4'123'0,"0"8"-95"0,4 3 16 0,-4-7 2 16,5 8-5-16,-1-1 2 15,0 0-8-15,0 1-4 16,0 3-17-16,5 4 0 0,-1-1 2 16,0 1-8-16,-4-4-2 15,0 0-4-15,1 1 1 16,-1-1-9-16,0-4-1 16,0-3-69-16,4-4-31 15,9-4 56 1</inkml:trace>
          <inkml:trace contextRef="#ctx0" brushRef="#br0" timeOffset="14758.3754">4468-1849 276 0,'4'40'104'0,"0"-14"-81"0,0 8 20 0,-4-27 6 16,4 8-7-16,-4 0 0 16,4 3-4-16,1-3-1 15,-1 3-20-15,-4-3 1 0,0 0 2 16,0-4-2-16,0-4-1 15,0 1-3-15,0-1 1 16,0 1-6-16,-4-8-3 16,4 0-3-16,-5-4 0 15,-3-4-2-15,4-6 2 16,0 3-2-16,0-12 2 16,-1 5-2-16,5-19-1 15,0 4-2-15,0-12 1 16,9-18-4-16,-1 23 1 0,-4 6-3 15,9-6 0-15,8-8-1 16,-5 0 2-16,5 7 4 16,-9 11 1-16,1 4-2 15,4 1 2-15,-5 2 1 16,9 5 0-16,-4 3 0 16,3 8 0-16,-3-1 4 15,0 16 2-15,-5-1 2 16,1 12 0-16,-5-5 0 15,-4 16 0-15,-8 14-2 16,0-3 1-16,0-8-4 16,-9 15 0-16,1-7 3 15,-5 3 3-15,0-7-2 16,1 0-2-16,3 0 0 0,1-7-1 16,3-8-2-16,1-3 1 15,4-5-2-15,4-2-1 16,0-1 1-16,8 0-1 15,-4-4-3-15,9 0 2 16,-5 1 1-16,5 3 0 16,-1 0 0-16,1 4 0 15,3 3 0-15,-3-7 2 16,-1 1-1-16,1-1 2 16,-1 0-2-16,1-4 2 15,-1 1 2-15,1-1 2 16,-5 0-3-16,0-3-3 15,1 0-5-15,-1-1 0 0,-4 1-36 16,0 0-15-16,0 0-82 16,1-4-37-16,3 3 91 15,0 1 43-15</inkml:trace>
          <inkml:trace contextRef="#ctx0" brushRef="#br0" timeOffset="15222.7159">4929-1594 232 0,'0'-11'88'0,"0"11"-69"0,9-11 22 0,-9 7 21 15,4 4-35-15,0-4 23 16,4 1-30-16,1-5 18 16,3 4-22-16,1-3 21 15,3 7-22-15,-3-4 17 16,3 4-18-16,-3 0 17 15,4 4-18-15,-5 0 15 16,5 7-15-16,-5-4 12 16,1 4-14-16,-1 0 6 15,1 1-10-15,-5-1 0 16,0 0-4-16,1 0 3 16,3 0-4-16,1-4-3 15,-1 4 0-15,1-3-41 16,3-1 23-16,-3-3-197 15,3 3 119-15,1-3-119 16,0 0 124-16</inkml:trace>
          <inkml:trace contextRef="#ctx0" brushRef="#br0" timeOffset="16183.6038">5795-1890 220 0,'4'-7'82'0,"-4"7"-64"0,4 0 7 16,-4 0-1-16,4 7 11 15,-4 0 10-15,0 8 1 16,0-4-1-16,4 19-24 15,-4-8 1-15,5 8 1 0,-5-4 3 16,4 3 4-16,-4-3-5 16,4 0-3-16,0-4-1 15,-4 0 1-15,0-7 10 32,0 4-18-32,0-8 5 0,0 0-12 0,0-8 4 15,0 5-6-15,-4-8 0 16,4 4-3-16,-4-8 1 15,0 0-2-15,-5-11-1 16,9 4 1-16,-8-15-1 16,8 4 0-16,-4-19 0 15,8 8 0-15,0-15 0 16,9 7 0-16,-1-10-3 16,1 10 2-16,3-3-1 15,5 10 0-15,-4-3 0 16,3 8 0-16,1-5 0 15,0 12 0-15,0 0 2 16,4 11 0-16,-4 4-3 16,-1 7 2-16,-3 3 3 15,0 5-1-15,-9 7 2 16,0 7-2-16,-8 7 4 16,0 5-3-16,-8 3 6 15,0 0-5-15,-5 0 6 16,1-4-6-16,-9 0 1 15,4 0-2-15,-4-7-2 0,1 0 1 16,3-4-1-16,0 1 0 16,5-5 0-16,4-3 0 15,-1-4-3-15,9 4 2 0,0-4 1 16,9 0 0-16,-1 0 0 16,9 0 0-16,-5 0-3 15,9 0 2-15,-5 0 1 16,9 0 2-16,9 1-1 0,-9-5 2 15,-5 0-2-15,10 1 2 16,-5-5 0-16,0 1 1 16,-5 0 0-16,1 0 0 15,-4-1-7-15,4-3 0 16,-1 0-43-16,-7 0-19 16,-5 0-119-16,1-3-53 15,-1-1 123-15,-4 0 58 16</inkml:trace>
          <inkml:trace contextRef="#ctx0" brushRef="#br0" timeOffset="16784.7294">6431-1572 324 0,'0'-7'121'0,"0"7"-95"0,0-15 16 15,0 15 1-15,4-4-15 16,1 0-1-16,3-3-7 16,0 0-3-16,9-1-9 15,-5 1 4-15,9-1 3 0,-4 1 2 16,8 3 1-16,8 4 0 0,-12 0-2 15,0 0 0-15,0 8 0 16,-1-5-4-16,-3 9 0 16,0-5-1-16,-5 4 1 15,-4 0 7 1,1 4-11-16,-9-4-1 16,4 0-5-16,-8-3 1 15,4 3-2-15,-4-4 2 16,4 0-2-16,0-3-3 15,8 4 1-15,0-5 1 16,5 1 0-16,3-4 0 16,1 0 0-16,4 0 0 15,4 4 0-15,-4-1 0 16,-1 5 0-16,-3-1 2 16,0 0-1-16,-1 1 4 15,1 3-3-15,-5 0 8 16,1 4-6-16,-9 0 5 15,0-1-5-15,-12 1 7 16,4 4-7-16,-17-1-3 16,0 1-2-16,-8-4-56 15,4-1 30-15,-8 1-210 16,8 0 130-16,-4-4-125 16,8 0 134-16</inkml:trace>
        </inkml:traceGroup>
      </inkml:traceGroup>
    </inkml:traceGroup>
    <inkml:traceGroup>
      <inkml:annotationXML>
        <emma:emma xmlns:emma="http://www.w3.org/2003/04/emma" version="1.0">
          <emma:interpretation id="{3EEC2751-0534-41B0-9B54-D9258943364E}" emma:medium="tactile" emma:mode="ink">
            <msink:context xmlns:msink="http://schemas.microsoft.com/ink/2010/main" type="paragraph" rotatedBoundingBox="2860,9762 8628,9325 8808,11693 3039,121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842669-1D50-464A-8796-A79EA1F516B0}" emma:medium="tactile" emma:mode="ink">
              <msink:context xmlns:msink="http://schemas.microsoft.com/ink/2010/main" type="inkBullet" rotatedBoundingBox="2860,9762 4046,9672 4204,11753 3017,11843"/>
            </emma:interpretation>
          </emma:emma>
        </inkml:annotationXML>
        <inkml:trace contextRef="#ctx0" brushRef="#br0" timeOffset="-9503.8614">92-4 140 0,'0'0'55'0,"4"-4"-43"0,-4 4 21 0,0 0 8 15,0 0-11-15,0 0-5 16,0 0-6-16,0 0 0 16,0 0-10-16,0 0 6 0,0 4 4 15,0 0-1-15,0 3-1 16,0 1-3-16,0-1 1 15,0 0 1-15,0 1 2 16,0 3 1-16,0 0 3 16,-4 0-8-16,4 0-3 15,-4 8 0-15,0-5 3 16,-1 1-4-16,1 0 2 16,0 0-3-16,4 0 0 15,0 3-3-15,0 1 1 16,-4 3 0-16,4-4 1 0,0 1-2 15,-4-1 1-15,4 1-2 16,-4-1 2-16,0 1-2 16,-1-5 0-16,5 5-1 15,0-1 2-15,0 1-1 16,0-1 0-16,0 5-1 16,0-1 0-16,0 4 0 15,0 0 0-15,5-1 0 16,-5 1 2-16,0 4-3 15,0-4 0-15,0 3 1 16,0-3 0-16,0 4-2 0,0-4 1 16,-5 0 0-1,5 0 1-15,0-8 0 16,0 4-2-16,0-7 1 16,0 0-2-16,0-4-1 15,0 4 1-15,0-8-1 16,0 0 2-16,0 1 1 15,-4-1-8-15,0-3-4 16,-4 0-50-16,-1-4-22 16,-3-4 33-16,-1-3 18 15</inkml:trace>
        <inkml:trace contextRef="#ctx0" brushRef="#br0" timeOffset="-1802.7115">474-884 124 0,'0'-8'46'0,"4"8"-35"0,-4-3 29 0,0 3 12 16,0 0-6-16,0-4 0 15,0 0-6-15,4 1-3 16,0-1-20-16,-4-3 1 0,4 3 2 15,1 0-2-15,-5 1 1 16,0-1-8-16,0-4-4 16,0 5 11-16,0-5 7 15,0 5-3-15,0-5-3 16,0 5 2-16,0-1 3 16,0 4-3-16,0-4-1 15,0 4-5-15,0-4 1 16,0 4-7-16,0 0-1 15,0 8-4-15,0-8-3 0,0 7 6 16,0 4 5 0,0 4-4-1,0 0-2-15,0 3-1 16,0-3-1-16,4 4 0 16,-4-1 2-16,4 4-1 15,0 1 0-15,0 2-1 16,0 5 2-16,0 3-3 15,1 1 0-15,-1-1 1 16,0 4 2-16,4-4-3 16,-4 0 0-16,1-3 1 15,3-4 2-15,-4 0-1 16,0 0 0-16,0 0-1 16,1-4 0-16,-5-4-5 0,0 1-1 15,0-1 3-15,0-3 1 16,0 0 0-16,4 0 1 15,-4-1-2-15,4-3 2 16,-4 1-2-16,4-5 2 16,0 0-2-16,0-3-1 15,-4-4 1-15,0 0 1 16,0 0-6-16,0 0-1 16,0 0-45-16,0 0-16 15,-4 0-62-15,-4 0-26 16,-5 7 82-16,1 5 37 15</inkml:trace>
        <inkml:trace contextRef="#ctx0" brushRef="#br0" timeOffset="-8001.5314">-12-89 184 0,'4'-4'68'0,"0"4"-52"0,0 0 21 0,-4 0 9 0,9 0-6 16,-1 0-1-16,0 0-9 15,5 0-2-15,-1 0-15 16,1 0 1-16,3-3 2 0,5 3-2 16,8 0 2-16,-4 0-3 15,0-4 2-15,4 4-4 16,1-4-1-16,3 0 0 16,4-3 1-16,5 0-1 15,-5 3-1-15,-8 0-3 16,17 1 1-16,-8-1-2 15,7 0 0-15,14 1-1 16,-5-1 0-16,-8 0-2 16,-1 4-2-16,-7 0 1 15,-5 0-1-15,0-4 0 0,-4 4 0 16,-4-3 0-16,0 3 2 16,-4 0 1-16,0 0 1 15,-4 0-2-15,-5 3-2 16,1 1 1-16,-5 4 1 15,0-1-3-15,1 4 0 16,-1 4 1-16,0 3 2 16,-4 8 1-16,0 7 3 15,-4 4-3-15,0 0 0 16,0 4 1-16,0 3 2 16,0-3-1-16,-4-4 2 15,0 0 0-15,0-4 1 16,4 1-2-16,0-5 1 0,0 5-2 15,0-1 0-15,0 0-1 16,4 4 0-16,0 4-2 16,0-1 1-16,5 5-2 15,-1-5 2-15,0 5-2 16,1-8 2-16,-1 4-2 16,0-8-1-16,1 0 3 15,3-7 0-15,1 0-1 16,-5-4 1-16,0-3 0 15,1-1 3-15,-1-3-1 16,0 0 0-16,-4-1 1 16,1-6 1-16,-5-1-3 15,0 1-3-15,-5 3 2 0,1-4 2 16,-4 0-2-16,0 1-2 16,-5-4 0-16,-3 3 1 15,-5-3-1-15,-4-1 2 16,-4 5-2-16,0-1-1 15,-1-3 1-15,-3 0 1 16,0-4-3-16,0 0 0 16,-1 0 1-16,1-4 0 15,0 0 0-15,-5 0 2 16,1 1-3-16,-1-1 0 16,-3 4-1-16,3 0 0 15,1 0 2-15,4 0 0 16,-1 0-3-16,5 4 2 0,4-1 1 15,4-3 0 1,1 0 0-16,-1 0 0 0,4 4-3 16,1-4 2-16,-1 0 1 15,0 0 0-15,5 0 0 16,-1 0 0-16,1 0 0 16,-5 0 0-16,1 0 0 15,-1 0 2-15,0 0-3 16,1 0 0-16,-1 0 1 15,4 0 0-15,1 0 0 16,0 0 0-16,-1 0-3 16,5 0 2-16,-1 0 1 15,-3 0 0-15,8-4 0 16,0 4 0-16,-1 0 0 0,1 0 0 16,0 0 0-16,4 0 2 15,0 0-3-15,0 0 0 16,0 0-1-16,0 0-2 15,0 0-13-15,0 0-4 16,0 0-57-16,0 0-24 16,0 4 52-16,-4 4 28 15</inkml:trace>
        <inkml:trace contextRef="#ctx0" brushRef="#br0" timeOffset="-1261.0069">353-263 180 0,'4'-7'68'0,"-4"7"-52"0,4 0 23 0,-4 0 8 15,0 0-11-15,0 0-3 16,5 3 3-16,-1 1 3 15,-4-4-20-15,8 4 7 0,0 3 4 16,1 1-1-16,-1-1 1 16,4 0-2-16,1 1 2 15,4-1-10-15,3 1-2 16,1-1-1-16,4-3 1 16,0-1-4-16,0-3 0 15,0 0-2-15,0 0 0 16,0 0-2-16,-4-3-1 15,0-1-1-15,-1-3 0 16,-3-1 0-16,0 1 0 16,-5-1 0-16,1 1 2 15,-1-4-3-15,1 4-2 0,-5-5-2 16,0 5 0-16,-4-4 0 16,5 4 1-16,-5-1-5 15,0 1 1-15,0-1 0 16,-4 5 0-16,0 3-38 15,0 0-14-15,0 0-78 16,0 0-33-16,-16-4 82 16</inkml:trace>
        <inkml:trace contextRef="#ctx0" brushRef="#br1" timeOffset="52126.3133">345 429 160 0,'0'-4'60'0,"-4"4"-47"0,8-4 28 0,-4 4 8 0,0 0-7 16,0 0 1-16,0 0-8 16,0 0 1-16,0 0-20 15,0 0 4-15,4 0 3 0,-4-3-1 16,0 3-1-16,4 0-5 16,-4 0 0-16,0 0-3 15,0 0 2-15,0 0-2 16,0 0 0-16,4 3-1 15,-4 5 0-15,4-1-4 16,-4 0 0-16,5 5 1 0,-1-1 2 16,0 3-3-16,0 1 0 15,4 4 1-15,-3 3 2 16,3 4-1-16,0 0-1 16,0 0-3-16,1-1 1 15,-1 5 0-15,0-8 1 16,1 0 2-1,-1 1-3-15,-4-5 1 16,5-3-3-16,-5-4 2 16,0-4-2-16,4-3 0 15,-4-4-3-15,5-4 1 16,-5 1 0-16,0-5 1 0,4-3-2 16,1-4-2-16,-1 1 1 15,0-12 1-15,1 0 1 16,3-4 1-16,1-3-2 15,-1 0-2-15,1-1 1 16,-1 1-1-16,0 4 0 16,5 3 2-16,-4 0-1 15,3 4 2-15,-3 3-2 16,-1 1 2-16,1 3-4 16,-1 0 0-16,-4 0 1 15,1 4 2-15,-1 0-1 16,0 0-1-16,-3 4-2 15,3-1-1-15,4 4-14 16,-7-3-4-16,-1 3-68 0,4-3-29 16,0 0 66-16,1-5 36 15</inkml:trace>
      </inkml:traceGroup>
      <inkml:traceGroup>
        <inkml:annotationXML>
          <emma:emma xmlns:emma="http://www.w3.org/2003/04/emma" version="1.0">
            <emma:interpretation id="{BA14A33F-C738-42C8-B758-550DEE42723C}" emma:medium="tactile" emma:mode="ink">
              <msink:context xmlns:msink="http://schemas.microsoft.com/ink/2010/main" type="line" rotatedBoundingBox="6544,9502 8630,9344 8808,11693 6721,11851"/>
            </emma:interpretation>
          </emma:emma>
        </inkml:annotationXML>
        <inkml:traceGroup>
          <inkml:annotationXML>
            <emma:emma xmlns:emma="http://www.w3.org/2003/04/emma" version="1.0">
              <emma:interpretation id="{C2AEBB8D-523D-457B-B78C-A88758ADDDD5}" emma:medium="tactile" emma:mode="ink">
                <msink:context xmlns:msink="http://schemas.microsoft.com/ink/2010/main" type="inkWord" rotatedBoundingBox="6544,9502 8630,9344 8808,11693 6721,118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188.2261">3690-1021 108 0,'4'-7'44'0,"0"3"-35"0,0-7 9 16,0 7 2-16,-4 0 3 15,0 1 3-15,4-1-2 16,-4 0-1-16,5 1-12 16,-5-5 4-16,4 5 5 0,-4-1 2 15,0 0 4-15,0 0 1 16,4 4 1-16,-4-3-2 15,0 3 1-15,0 0-6 16,0 0-3-16,0 0-4 16,0 0-1-16,0 0 1 15,4 7 4-15,-4 1-4 16,4-1 2-16,0 4-3 16,1 0 2-16,-1 0-2 0,0 4 2 15,4 0-4-15,1 3-1 16,-5 1 0-16,0-4 1 15,0 3-1-15,0 1 1 16,0-1-2-16,1 1 0 16,3 3-3-16,0 0 1 15,0 4-2-15,-3 0 0 16,3 3-3-16,-4 1 1 16,4 3 0-16,-3 0 3 15,-1 4-1-15,-4-3 0 16,4 6-1-16,-4-10 0 15,4 0 0-15,-4-5 0 0,4-2 0 16,0-1 0-16,1 0 0 16,-1 0 0-16,0-3-2 15,4-1 1-15,-4 1-2 16,1-5 2-16,-5 1 0 16,4 0 1-16,-4-4-2 15,4 0-2-15,0 0 1 16,0 0 1-16,0 1-1 15,0-5-1-15,-4 0 1 16,5 1 1-16,-5-1-1 16,4 1 2-16,-4-8-2 15,0 7-1-15,0-7-4 16,0 4-2-16,0-4-37 16,0 0-14-16,0 3-59 0,-4-3-26 15,-5 4 72-15,1 3 37 16</inkml:trace>
          <inkml:trace contextRef="#ctx0" brushRef="#br0" timeOffset="10914.5597">4426-267 240 0,'-8'0'90'0,"4"0"-70"0,4 4 24 0,0-4 4 15,0 0 1-15,0 0 3 16,8 0-17-16,0 4-7 15,1 0-16-15,-1-1 8 16,0 1 3-16,0 3 0 0,1 1-2 16,3 3-5-16,-3-4 0 15,3 4-3-15,5-3 2 16,-1 3-2-16,1-4 2 16,4-3-2-16,-5-4 0 15,1-4-5-15,4 1 0 16,-4-1-3-16,-1 0 0 15,1-3-1-15,-5-1 0 16,1 1-5-16,-5 3 1 0,0 4-9 16,-3-3-4-16,-1-1-37 15,0 0-18-15,0 0-50 16,0 1-23-16,0 3 72 16,5 0 37-16</inkml:trace>
          <inkml:trace contextRef="#ctx0" brushRef="#br0" timeOffset="9667.5624">3702-311 256 0,'0'-4'96'0,"4"4"-75"0,5 0 17 16,-5 0 3-16,4 4 0 15,0 0 5-15,5-1-8 16,-1 1 0-16,1 4-22 15,-1-1 2-15,1 4 0 0,3 0-2 16,1 4 1-16,0 0-1 16,-1 0 3-16,1-1-5 15,0-3 2-15,-1 1 8 16,1-1-8-16,-5-4-2 16,1-3-4-16,-1-4-1 15,1 0-3-15,-1-4 1 16,1 0-2-16,-1-3 0 15,-3-4-3-15,3 0 1 16,-4-4-2-16,1 0-1 16,-1 0-4-16,0-3 0 15,1 3-16-15,-1-3-6 16,0-8-64-16,1 4-27 16,-1-1 61-16,4 5 28 15</inkml:trace>
          <inkml:trace contextRef="#ctx0" brushRef="#br0" timeOffset="10523.3414">4501-1250 160 0,'0'-4'63'0,"0"0"-49"0,4 1 22 0,-4 3 10 0,0 0-9 15,0 0-1-15,4 7 4 16,5 0 1-16,-5 5-21 16,0 2 6-16,0 9 4 0,0 6-5 15,-4 4-2-15,0-3 0 16,4 7 0-16,1-4-1 15,-1 1-2-15,0-1-4 16,0 0 0-16,0 0-3 16,-4 1 0-16,4 3-3 15,0 0 1-15,1 7-4 16,-1 0 1-16,0 1-3 16,-4-5 2-16,4 5-2 0,0-1 0 15,0-3-1 1,-4-8 0-16,5 4 0 0,-5-7 0 15,0-4 0-15,0-4 2 16,0 0-3-16,0-4 0 16,0 1 1-16,0-4 0 15,0 0 2-15,-5-1 1 16,5 1-1-16,0-4-1 16,0 0-3-16,0 0 1 15,0 1-4-15,0-5 0 16,0 0 3-16,5 1 1 15,-5-5-4-15,0-3 1 16,0 0-2-16,0 0 0 16,0 0-36-16,4 0-16 0,-4-3-75 15,-4-5-29-15,-1 5 82 16,-7 6 40-16</inkml:trace>
          <inkml:trace contextRef="#ctx0" brushRef="#br0" timeOffset="12010.6396">5641-1206 244 0,'-4'-4'93'0,"4"4"-72"0,0 0 11 0,0 0 3 16,0 4-8-16,0-4 1 15,0 8 9-15,0 3 4 16,-4 3-22-16,-1-2-13 0,-3 10-5 0,-9 11 12 16,5 0 6-16,-5 1 4 15,1-5 1-15,-1 4-2 16,-4-3 1-16,0 3-4 15,1 1 0-15,-1-1-4 16,0 0-1-16,0 8-6 16,-4 0-3-16,4 3 2 15,1-3 0-15,-1 7-1 16,0-8-1-16,0 5-1 16,0-8 2-16,5-8-1 15,-1 5 0-15,1-5-1 16,-1-3 2-16,0-4-3 15,1-3 0-15,3-1-1 0,1 1-2 16,-1-1 3-16,-4-3 0 16,5 3-1-16,-5 1 1 15,5-1-4-15,-1 1 0 16,1-4 1-16,-1 0 0 16,1-1 0-16,4-3 2 15,-1 0 1-15,1-3 1 16,4-4-5-16,0-1 1 15,4-3-9-15,0-3-2 16,4-9-40-16,0 1-19 16,4-3-59-16,1-1-25 15,-5 4 81-15,-4 7 38 16</inkml:trace>
          <inkml:trace contextRef="#ctx0" brushRef="#br0" timeOffset="12445.6105">5075-322 228 0,'0'0'85'0,"0"0"-66"0,-4-4 21 15,0 1 24 1,4 6-36-16,-4-3 20 15,4 0-28-15,-5 0 15 16,5 4-20-16,-4 0 19 0,4 3-20 0,-8 0 17 16,8 5-17-16,-4-1 14 15,4 0-15-15,-4 0 12 16,-1 4-14-16,-3-1 15 16,8 5-16-16,0-4 9 15,4 3-11-15,0-3 4 16,9 0-7-16,4-8 9 15,3 4-8-15,5-7 3 16,4 3-5-16,1-7 0 16,-1 4-2-16,-4-4 1 15,0 0-2-15,-5 0-5 16,1 0 2-16,-4-4-43 16,0 4 25-16,-9-3-144 15,4 6 91-15,-12-6-83 16,4 3 90-16</inkml:trace>
          <inkml:trace contextRef="#ctx0" brushRef="#br0" timeOffset="4368.3506">3636-22 108 0,'0'-4'44'0,"4"4"-35"0,0-4 29 0,-4 4 10 16,4 0-6-16,0-4 1 0,-4 1-8 16,0-1-1-1,0 4-19-15,0 0 0 0,0 0-1 0,0 0-1 16,4 7 2-16,-4 5 3 16,0 2 3-16,0 5 2 15,0 3 1-15,0 0-7 16,0 8-2-16,0 7-1 15,0-4 4-15,0 0-1 16,0 1-1-16,0-1-2 16,0-4-1-16,5 5-3 15,-1-5 1-15,0 5-2 16,0-1 2-16,0 4-2 16,0 4 0-16,0-1-3 0,1 1-1 15,-1 3-1-15,-4-3 2 16,0 0-1-16,0-15 0 15,0-1 1-15,0 5 1 16,4 7-3-16,-4-11-3 16,4 0 2-16,0-4 0 15,0 0-4-15,1-7 1 16,-1 0 2-16,-4-4 1 16,4 4-1-16,-4-8-2 15,4 4 1-15,-4-7 1 16,0-4-3-16,0 0 0 15,0 7-12-15,0-7-7 16,0 0-60-16,0-3-25 16,-4-9 54-16,0-2 26 15</inkml:trace>
          <inkml:trace contextRef="#ctx0" brushRef="#br1" timeOffset="53492.1905">4047 443 248 0,'-4'-7'93'0,"0"7"-72"0,8-4 14 0,-4 4 2 16,4 0-6-16,-4 0-1 16,5-3-8-16,-1 3-1 15,-4 0-12-15,0 0 3 0,8 3 2 16,-4 1 4-16,0 3 3 0,1 5-2 15,-1 2-2-15,0 5-3 16,0 3 1-16,0 8 1 16,0-1-1-16,1 5-1 15,-1-5 1-15,0 4-2 16,0-7 0-16,0 0 1 16,0 0-3-1,0-7-1-15,1-1-2 16,-1-7 0-16,0-3-4 15,0-1-1-15,0 0 1 16,-4-7 2-16,0 0-3 16,0 0-2-16,9 4 0 15,-1-4 1-15,-4 0 1 0,4-4 1 16,1-3 0-16,3-4 0 16,1 0 0-16,-1-8 2 15,5 1-1-15,-1-12 0 16,5 1-1-16,0-8 0 15,4 0 0-15,0 0 0 16,0 0-2-16,4 0 1 16,0 3-2-16,0 5-1 15,0-1 1-15,5 4-1 16,-13 4 0-16,-1 4 2 16,-3-1-1-16,-5 4-1 15,-3 4 1-15,-1 4-1 16,0 3-5-16,-3 0-1 0,3 8-37 15,-8 0-16-15,-4 7-138 16,-5 4-58 0,-3 3 131-16</inkml:trace>
          <inkml:trace contextRef="#ctx0" brushRef="#br0" timeOffset="5704.7476">3640-45 176 0,'4'-3'68'0,"0"-1"-52"0,0 0 19 0,0 4 7 16,5 0-3-16,-1-3-1 16,4-1-6-16,1 0-2 0,-1 0-17 15,1 1 1-15,4 3 0 0,3 0-1 16,5 0 2-16,4 0-4 16,5 3-1-16,-1-3-11 15,-4 4-4-15,-4-4 14 16,13 0 5-16,11 0-4 15,1 0-1-15,4 0-3 16,-12 0-1-16,-9 0-3 16,13 4 1-16,-8 0-2 15,3-1 2-15,-3 1-2 16,3-4 2-16,-7 0 0 16,11 0 3-16,-3 0-3 15,-1 0 0-15,-7 0-1 0,-1-4-2 16,-4 1 1-16,0-1 1 15,-4 0-1-15,-4 4-1 16,0 0 1-16,-4 0 1 16,-5 0-1-16,0 0 2 15,1 0-2-15,-1 4 2 16,5 0-2-16,-9-1-1 16,1 1-2-16,-1 3 1 15,0 1 3-15,1 3 1 16,-1 7-1-16,-4 1 1 15,0-4 0-15,0 10 3 16,1-6-1-16,-1 14 0 16,0 8 1-16,0-4 1 15,-4 0 1-15,0-4 0 16,0 0-2-16,0 1 1 0,0-1-2 16,0-3 2-16,0-8-2 15,0 15 0-15,0 15-1 16,0-4 0-16,4 0 0 15,0-4 2-15,5 0-3 16,-5-14 0-16,0 0-1 16,4-1 1-16,1-7-2 15,3 4 2-15,-3-4 0 16,3 1 1-16,-4-5 0 16,5 1 2-16,-5-5-3 15,0 1-2-15,1 0 2 16,-5-4 2-16,0 0-2 0,0 0 0 15,-4-3 1-15,-4-1 2 16,0 1-1-16,-4-1 0 16,-1 0-3-16,-7 1 1 15,-9-1-2-15,-4 0 2 16,-1 1-2-16,-3-1 2 16,0 1-2-16,0-1-1 15,-5 0 1-15,-3 1-1 16,-1-4 0-16,-4-1 0 15,0 1 0-15,9 0 0 16,8-1 0-16,-21 1 0 16,-8 0 0-16,-1-1 2 15,5 1-3-15,9 4 0 16,3-5 1-16,0 1 2 0,5-4-3 16,-1 0 0-16,5 0 1 15,0-4 2-15,0 1-3 16,4-1 0-16,-1 0 1 15,5 0 0-15,0 1 0 16,9 3 0-16,3 0 0 16,-3-4 0-16,3 4-3 15,-3 0 2-15,-1-4-4 16,0 4 1-16,5 0-7 16,-1 0-1-16,5 0-28 15,0 0-14-15,4 0-54 16,4 0-23-16,0 0 69 0,0 0 32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05:41:09.936"/>
    </inkml:context>
    <inkml:brush xml:id="br0">
      <inkml:brushProperty name="width" value="0.05292" units="cm"/>
      <inkml:brushProperty name="height" value="0.05292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3ED5C4B9-360D-439D-A9D1-9CC0750E9599}" emma:medium="tactile" emma:mode="ink">
          <msink:context xmlns:msink="http://schemas.microsoft.com/ink/2010/main" type="writingRegion" rotatedBoundingBox="13601,15837 15878,15869 15854,17492 13578,17459">
            <msink:destinationLink direction="with" ref="{CF850B9B-EE59-4003-9A24-9F5F564534CE}"/>
          </msink:context>
        </emma:interpretation>
      </emma:emma>
    </inkml:annotationXML>
    <inkml:traceGroup>
      <inkml:annotationXML>
        <emma:emma xmlns:emma="http://www.w3.org/2003/04/emma" version="1.0">
          <emma:interpretation id="{E9921E90-BF90-413A-B2A3-D3C223C222C0}" emma:medium="tactile" emma:mode="ink">
            <msink:context xmlns:msink="http://schemas.microsoft.com/ink/2010/main" type="paragraph" rotatedBoundingBox="13601,15837 15878,15869 15864,16840 13587,16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DD5E6C-AD19-45ED-A1AC-E3749516FDCE}" emma:medium="tactile" emma:mode="ink">
              <msink:context xmlns:msink="http://schemas.microsoft.com/ink/2010/main" type="line" rotatedBoundingBox="13601,15837 15878,15869 15864,16840 13587,16807"/>
            </emma:interpretation>
          </emma:emma>
        </inkml:annotationXML>
        <inkml:traceGroup>
          <inkml:annotationXML>
            <emma:emma xmlns:emma="http://www.w3.org/2003/04/emma" version="1.0">
              <emma:interpretation id="{287369E0-81AB-4853-875B-64DFA2A54803}" emma:medium="tactile" emma:mode="ink">
                <msink:context xmlns:msink="http://schemas.microsoft.com/ink/2010/main" type="inkWord" rotatedBoundingBox="13601,15837 15878,15869 15864,16840 13587,16807"/>
              </emma:interpretation>
            </emma:emma>
          </inkml:annotationXML>
          <inkml:trace contextRef="#ctx0" brushRef="#br0">3121 6394 132 0,'0'3'52'0,"-4"-3"-41"0,0 0 33 0,4 0 13 16,0 0-4-16,0 0-1 16,0 0-14-16,0 0-4 15,0 0-19-15,0 0 2 0,0 0 3 16,8 4 2-16,0 0 2 15,5 0-2-15,4-1 1 16,8 1-4-16,4 3 0 16,0-3-8-16,4 0-4 15,0-4 0-15,1 0 0 16,-1 0-3-16,0 0-1 16,0-4-1-16,-3 0 1 15,-5-3-11-15,0 3-4 16,-5-3-54-16,-3-1-23 15,-5 1 45-15,1 3 22 0</inkml:trace>
          <inkml:trace contextRef="#ctx0" brushRef="#br0" timeOffset="357.3184">3292 6364 244 0,'-4'11'93'0,"4"-3"-72"0,-5 6 20 0,5-2 7 15,0 6-2-15,-4 4 5 16,0 8-19-16,0-1-7 15,0 5-15-15,0-1 7 0,-1 4 3 16,1-4-4-16,0 1-1 16,4-1-9-16,0 0-2 15,0 0-2-15,0 1 1 16,0-1-4-16,4 0 0 16,5-3-21-16,3-4-8 15,1-4-84-15,3-7-38 0,5-8 79 16,4-7 39-16</inkml:trace>
          <inkml:trace contextRef="#ctx0" brushRef="#br0" timeOffset="942.9447">3754 6349 216 0,'-5'-3'82'0,"5"3"-64"0,0 0 22 0,0 0 7 16,0 0-5-16,0 3 0 15,0 8-12-15,0 4-6 16,0 4-14-16,0 7 11 0,0 7 6 15,0 8-3-15,5 7-2 16,-5-11-4-16,0 0 1 16,0 0-4-16,0-4-1 15,0 4-4-15,0-11 1 16,4 0-4-16,0-4 1 16,0-4-3-16,0-3 2 15,0-4-2-15,0-3 2 16,5-5-2-16,-1-6 0 0,5-1-3 15,-1-7 1-15,5 0-2 16,-1-8-1-16,5 1-2 16,-4-4 1-16,4 3-1 15,-5 1 0-15,1 3 0 16,0 7-2-16,-1 12 3 16,-3 0 0-16,-1 11 1 15,-4-4 0-15,5 3 2 16,-5 1 3-16,1 0-2 15,-5-4 0-15,0 4 1 16,4 0-2 0,-4-4-2-16,5 0-17 0,-5 0-6 15,0-4-71-15,0 1-30 16,5-8 64 0,-1 0 30-16</inkml:trace>
          <inkml:trace contextRef="#ctx0" brushRef="#br0" timeOffset="1364.147">4236 6693 208 0,'0'8'77'0,"0"-5"-60"0,-4 8 21 0,4 1 6 0,0 2 0 16,0 1 1-16,0 0-8 16,0-4 0-16,0 4-21 15,0-4 2-15,0 0 2 0,0 0 2 16,0-3 4-16,0-1-3 16,0 0-2-16,0 1-5 15,0-8 0-15,0 0 4 16,4-8 7-1,-4-3-8-15,4 0-6 16,-4-7-3-16,4 3-4 16,1-11-1-16,-1 0-3 15,0-11-2-15,4 8-2 0,-4-5-1 16,5 1-9-16,-1 3-5 16,5 1-44-16,-1 7-18 15,0 3-38-15,-3 8-15 16,-1 4 71-16,5 7 33 15</inkml:trace>
          <inkml:trace contextRef="#ctx0" brushRef="#br0" timeOffset="1784.0581">4490 6649 260 0,'4'-11'96'0,"0"3"-75"0,5-3 19 0,-5 8 2 0,4-5 0 16,0-3 4-16,1 0-23 16,-1 0-8-16,0-4-10 15,1 0 7-15,-1-3 7 0,-4-1-1 16,0 1 1-16,-4 3-1 16,-4 0-2-16,0 4-6 15,-4 4-2-15,-1 3-2 16,-3 4 1-16,-1 8-2 15,1 6 2-15,-5 5 0 16,1 3 1-16,-1 8 2 16,-4-1 4-16,5 12-2 15,-1-8 3-15,4 0-6 0,1-3-1 16,4 3-4-16,-1-11-1 16,9 4 1-1,0-3-5-15,9-5 1 16,3 1-13-16,5-8-7 15,4-4-18-15,3 0-8 16,1-3-71-16,9-8-31 16,-1 1 77-16,4-5 36 15</inkml:trace>
          <inkml:trace contextRef="#ctx0" brushRef="#br0" timeOffset="2280.1957">4910 6634 208 0,'-12'-4'77'0,"3"1"-60"0,1-1 30 16,4 4 10-1,0 0-3-15,-5 0 1 16,1 4-16-16,0-1-4 0,-5 5-20 16,1-4 0-16,-1 3 1 0,1 4-2 15,-1 4 0-15,5 3-4 16,4 12 1-16,0-8 0 15,-5-7 1-15,1 3 0 16,0-3 2-16,4 0-5 16,-1-4-1-16,10 0 0 15,-5-3 2-15,12-5-3 16,0-3 1-16,5-3-3 16,0-5 0-16,4 1-3 15,-5-8 1-15,1 0 0 0,-5-7 1 16,1 0-5-16,-1-4 1 15,1 4 0-15,-5 3 0 16,-4 8 0-16,0 4 0 16,-4 7 0-16,0 0 0 15,0 11 0-15,0 0 0 16,0 7 0-16,0 1 2 16,5-1-1-16,-5-3-1 15,4 0-13 1,4 0-12-16,0-4-6 15,1-4-36-15,3-3-16 16,1-8-50-16,-1-3-20 0,1-4 81 16,-1-8 40-16</inkml:trace>
          <inkml:trace contextRef="#ctx0" brushRef="#br0" timeOffset="2987.5781">5255 6087 288 0,'5'-37'110'0,"-1"29"-86"0,0 1 29 0,-4 7 8 15,0 0-21-15,0 0-7 16,0 7-9-16,4 16-4 16,-4-1-10-16,0 0 5 0,0 4 4 15,0 3-4-15,0 5 2 16,4 3-1-16,0 3 2 16,1 5-6-16,-1-1 1 15,4 4-6-15,0-7 1 16,1 0-5-16,-5-8 0 15,4-7 3 1,0 0-1-16,-3-12 2 0,3 1-4 16,-4-7 0-16,-4-8-1 15,0 0-2-15,0 0-2 16,-4-11-5 0,-9-1 1-16,5 1 1 15,-4 4 0-15,-5 3 1 16,-4 4 3-16,0 8-2 15,-4 3-1-15,0 4 5 16,-4-1 1-16,0 12 4 16,0-4 1-16,4 1 1 15,0-1 2-15,4 4-1 16,5-4 2-16,3 0-2 16,5 0 0-16,0 0-1 15,8 1 0-15,0-5 0 16,8-3 0-16,4-4-4 0,5-4-1 15,4-3 1-15,4-4 2 16,4-4-3-16,4-3-2 16,-4 0 0-16,5-1-1 15,-5-3-9-15,0 4-2 16,0-1-16-16,-4 1-8 16,-4 0-54-16,0-1-25 15,-9 1-39-15,-4 3-18 16,-16 8 93-1</inkml:trace>
        </inkml:traceGroup>
      </inkml:traceGroup>
    </inkml:traceGroup>
    <inkml:traceGroup>
      <inkml:annotationXML>
        <emma:emma xmlns:emma="http://www.w3.org/2003/04/emma" version="1.0">
          <emma:interpretation id="{0298B44E-7071-426A-AFB1-C4BDC276B5F0}" emma:medium="tactile" emma:mode="ink">
            <msink:context xmlns:msink="http://schemas.microsoft.com/ink/2010/main" type="paragraph" rotatedBoundingBox="14698,16959 15368,16959 15368,17484 14698,174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896593-28B3-4BB9-B3AB-1B62DCA3F300}" emma:medium="tactile" emma:mode="ink">
              <msink:context xmlns:msink="http://schemas.microsoft.com/ink/2010/main" type="inkBullet" rotatedBoundingBox="14960,16943 15413,17443 15038,17782 14586,17282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 timeOffset="4125.2536">4419 7307 196 0,'-4'8'74'0,"0"-12"-58"0,0 8 27 16,0-4 7-16,4 3-5 16,-5 1 0-16,1-4-10 15,0 0-2-15,0 0-18 16,0 0 9-16,0-4 3 0,-1-3-3 15,5 3-2-15,-4-3-4 0,4-1-1 16,0-3-3-16,0 0-1 16,4-4-3-16,1-3-1 15,3-1-3-15,4-3-1 16,1 0-6-16,4 4 1 16,-1 3 0-16,1 4 0 15,-1 7-3-15,-3 4 0 16,-1 11 8-16,-3 8 4 15,-1 6 0-15,-4 5 2 16,-4 3-4-16,-8 1 1 16,0-1-3-16,-5-4 0 0,1 5 1 15,-5-12 1-15,-4 4 1 16,0-4 0-16,1 0-4 16,-5 0-1-16,0-3-1 15,4-1 1-15,0-3-2 16,0-4 2-16,0 0-4 15,5-3 0-15,7-5-1 16,-3-3 0-16,4 0-3 16,-1 0 1-16,9 0 0 15,0-3 2-15,9 3-1 16,-1 0 1-16,4 0 0 16,1 0 0-16,4 3 0 15,-1 5 0-15,5-1 2 16,4 1 2-16,4 3-1 15,4-4-1-15,5 1 1 0,3-1 1 16,5 0 3-16,-4-3 4 16,-9 0-4-16,9-1-1 15,-9-3-2-15,0 0 1 16,5 0-2-16,-13 0 2 16,-5 4-4-16,1-4 0 15,-4 0-28-15,-5 0-10 16,1 0-71-16,-5 0-31 15,5 0 68-15,-1 0 34 16</inkml:trace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4:54.452"/>
    </inkml:context>
    <inkml:brush xml:id="br0">
      <inkml:brushProperty name="width" value="0.09333" units="cm"/>
      <inkml:brushProperty name="height" value="0.09333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D466768-1C44-4511-A6D8-FB34F495FEC4}" emma:medium="tactile" emma:mode="ink">
          <msink:context xmlns:msink="http://schemas.microsoft.com/ink/2010/main" type="inkDrawing" rotatedBoundingBox="10811,8368 11599,16696 11404,16714 10616,8387" semanticType="callout" shapeName="Other"/>
        </emma:interpretation>
      </emma:emma>
    </inkml:annotationXML>
    <inkml:trace contextRef="#ctx0" brushRef="#br0">-1-3 152 0,'4'0'57'0,"-4"3"-44"0,0 1 14 0,0-4 3 16,0 0-6-16,0 0-2 16,0 4-1-16,0 0-1 15,0-1-11-15,0 5 3 0,0-1 4 16,0 0 1-16,4 1-1 16,-4-1-4-16,0 1 0 15,0-1-5-15,4 4 1 16,-4 0-3-16,0 4 0 15,0 3-1-15,0-3 0 16,0-4 2-16,4 4 1 0,0-4-1 16,0 8 1-16,1-4-2 15,-1 3 2-15,0-3-2 16,-4 7 0-16,0-4-1 16,0 12 0-16,0-8-2 15,0 15 1-15,0-7 2 16,0 7 2-16,0-4-6 15,0 11 0-15,0-10-6 16,4 6 1-16,-4-6 8 16,4 3 7-16,0-8-3 15,1 5-2-15,-5-5-1 16,0 8 1-16,0-7-3 16,4 10 0-16,0-6 3 0,-4 10 1 15,0-7-3-15,0 11-1 16,0-7 1-16,0 11 0 15,0-8-2-15,0 0-2 16,0-7-2-16,0 4 1 16,0-4 1-16,4 4 2 15,-4-4 1-15,4 7 3 16,0-7-3-16,5 15 0 16,-9-12-1-16,4 16 1 15,-4-12-2-15,4 12 2 16,0-8-2-16,0 0 2 15,1-7-2-15,-1 7 2 16,0-11-2-16,0 11 2 0,0-8-2 16,0 16 2-16,-4-12 0 15,4 12 1-15,1-8 0 16,-1 11 0-16,-4-7 0 16,4 7 0-16,0-15-2 15,0 4 1-15,0-7-2 16,1 7 2-16,-1-7 0 15,0 11 1-15,4 18 0 16,1-4 2-16,-1 1 1 16,0-4 1-16,1 0-7 15,-1-8 0-15,0-3-3 16,-4-8 0-16,5 1 6 16,-1-5 5-16,0 1-5 0,1 3-2 15,-1 8-1-15,0 0 1 16,1 7-1-16,-1-3 2 15,4 18-2-15,-3-12-1 16,3-2 1-16,1-12-1 16,-1 0 0-16,-4 0 0 15,5 0-3-15,-5 4 2 16,5 7 3-16,-5 0 1 16,5 4-4-16,-5-4 1 15,0 0 0-15,1-3 2 16,-1-8-3-16,0-4 0 15,0 1 1-15,1-1 2 0,3 4-1 16,-3 4-1 0,3 11-2-16,-4-1 1 0,5 1 1 15,-5-4 2-15,1 1-3 16,-5-5 0-16,0-7 3 16,0-3 1-16,0-5-1 15,0 1-2-15,0 3-2 16,-4 1 1-16,5 3 1 15,-1 0 0-15,0 7 0 16,0-3 0-16,4 4 0 16,-3-8 0-16,-1 3 0 15,-4-6 2-15,0-5-1 16,0-3 2-16,0 0-4 16,0 4 0-16,0 0 1 15,-4-1 2-15,4 5-1 0,-5-1-1 16,5 4 1-16,0-3-1 15,0-1 0-15,0-7 2 16,0 4-1-16,0-4 2 16,0 3-2-16,0-10-1 15,0 3 1-15,0-7 1 16,0 4-3-16,0-4 0 16,0-1 1-16,0 1 2 15,0 0-1-15,0 0-1 16,5 4 3-16,-1-1 0 15,0 5-4-15,-4-1 1 16,4 0 0-16,0 0 2 16,0 4-1-16,1-3 2 0,-1 3-4 15,-4-8 0-15,4 1 3 16,-4-1 1-16,4 1-1 16,0-8 1-16,-4 4-2 15,4 0 2 1,1 0 0-16,-1 0-1 15,-4-4-2-15,4 4 3 16,0 0 0-16,4 0 1 16,-4-1 0-16,1-6-2 15,-1 11 1-15,-4-1 0 16,4 1 1-16,0-4-2 16,0 0 1-16,0 3-4 15,1-3 0-15,-5 0 3 0,4 0 3 16,-8-4 0-16,8 4 0 15,-4-4-1-15,4 4 0 16,-4-8-2-16,4 1-2 16,-4-4 3-16,4 3 0 15,-4-3-4-15,0 0 1 16,0 0 0-16,4-1 2 16,-4 1-1-16,5-4-1 15,-1 0 1-15,0 4-1 16,-4-4 0-16,0 0 0 15,0 0 0-15,0 0 2 16,0 1-1-16,0-1 2 16,0 0-4-16,0 0 0 0,-4 0 1 15,4 0 2-15,-4 4-1 16,4 0-1-16,-5-1 1 16,5 1-1-16,-4 0 0 15,4 4 0-15,0-1 0 16,0-3 0-16,0 0 0 15,0-1 0-15,0 1 0 16,0 0 2-16,-4 0-1 16,4 0-1-16,0-1 1 15,0 1 1-15,0 0-3 16,0 0 0-16,-4 0 1 16,4-1 0-16,-4-3 2 15,4 8 1-15,0-8-1 16,0 0-2-16,0 0 1 0,0 0-1 15,-4 0-3-15,4 0 2 16,0 1 1-16,0-1 0 16,0 0 0-16,0-4 0 15,0 1 0-15,0-1 2 16,0 0-1-16,0 1-1 16,0-1 1-16,0-7-1 15,0 4 0-15,0-4 0 16,4 7-25-16,-4-7-8 15,-4 0-56-15,-1-7-25 16,-3-4 60-16,-17-23 27 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4:03.437"/>
    </inkml:context>
    <inkml:brush xml:id="br0">
      <inkml:brushProperty name="width" value="0.09333" units="cm"/>
      <inkml:brushProperty name="height" value="0.09333" units="cm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77FEAF-99B2-4D32-A381-ED9AD18861C6}" emma:medium="tactile" emma:mode="ink">
          <msink:context xmlns:msink="http://schemas.microsoft.com/ink/2010/main" type="writingRegion" rotatedBoundingBox="12216,13754 11887,8261 17668,7915 17997,13407"/>
        </emma:interpretation>
      </emma:emma>
    </inkml:annotationXML>
    <inkml:traceGroup>
      <inkml:annotationXML>
        <emma:emma xmlns:emma="http://www.w3.org/2003/04/emma" version="1.0">
          <emma:interpretation id="{D9D904EA-9B9F-49D2-BAD6-325349ABCE21}" emma:medium="tactile" emma:mode="ink">
            <msink:context xmlns:msink="http://schemas.microsoft.com/ink/2010/main" type="paragraph" rotatedBoundingBox="12216,13754 11887,8261 13212,8182 13541,136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08BCE4-5AD4-43D3-8592-30C487BF3A76}" emma:medium="tactile" emma:mode="ink">
              <msink:context xmlns:msink="http://schemas.microsoft.com/ink/2010/main" type="line" rotatedBoundingBox="12216,13754 11887,8261 13212,8182 13541,13674"/>
            </emma:interpretation>
          </emma:emma>
        </inkml:annotationXML>
        <inkml:traceGroup>
          <inkml:annotationXML>
            <emma:emma xmlns:emma="http://www.w3.org/2003/04/emma" version="1.0">
              <emma:interpretation id="{F37D618F-A47F-4328-AD36-B709F93E9AC3}" emma:medium="tactile" emma:mode="ink">
                <msink:context xmlns:msink="http://schemas.microsoft.com/ink/2010/main" type="inkWord" rotatedBoundingBox="12216,13754 11950,9314 13275,9235 13541,136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9081 203 152 0,'-4'-11'57'0,"4"11"-44"0,9-7 23 0,-9 7 9 16,4-4-8-16,0 0-1 15,0 1-5-15,0-1 0 16,5 0-17-16,-1 0 7 0,4-3 3 15,-3 3 5-15,12-3 2 16,-5 0-16-16,13-5-7 0,-4 1 1 16,17-3 4-1,-5-1 4-15,17 4 2 0,-8 0-4 16,17-1-1 0,-14 5-4-16,14-4 1 0,-13 4-6 15,12-4-1-15,-8 3-2 16,9 1 1-16,-13-1 0 15,4 5 3-15,-9-1-3 16,5 4 0-16,-12 0 1 16,-1 0 2-16,-8 0-1 15,1 7 0-15,-6 1-6 16,-3 7 1-16,-4-4 6 16,0 7 4-16,-5-3-3 15,1 7 1-15,-5 0-3 16,0 8 2-16,0-4-2 15,1 3-3-15,-1 1 4 16,0-1-4-16,1 1 4 16,-1 0-4-16,0 3 4 15,1 0-4 1,-1 8 4-16,0-4-4 0,1 4 1 16,-1-1-1-16,0 1 1 15,1 0-2-15,-5-1 2 16,4 1-2-16,-4 0 4 15,0-4-3-15,1-8 4 16,-1 1-4-16,-4-4 4 16,0-4-4-16,0-4 4 15,0 1-4-15,0-4 1 16,0-1-1-16,0-2-2 16,0-1 1-16,-4-4 1 15,4 4-1-15,-9-3 2 16,5-1-2-16,-8 0 2 15,-1 1-2-15,-8-5 2 16,5 1-2-16,-13 0-1 16,4-1 1-16,-17 1 1 15,9 0-1-15,-13 0 2 16,4 3-2-16,-12-3-1 16,13-1 1-16,-22 1-1 15,18 0 0-15,-18-4 0 16,9 0 0-16,-13 0 2 0,13 3-1 15,-12 1-1-15,16 0 1 16,-8 0-4-16,12-1 2 16,-4 1 1-16,8 0 0 0,1-4 2 15,7 3-1-15,-3-3-3 16,12 0 1-16,0 0 1 16,0 0-5-16,4 0-1 15,5 0-26-15,3 0-9 16,1-3 21-16,-1-1-76 0,9-3-29 15,4-5 64-15,8 1 32 16</inkml:trace>
          <inkml:trace contextRef="#ctx0" brushRef="#br0" timeOffset="7897.6997">9905 2440 160 0,'0'4'63'0,"0"-4"-49"0,0 0 14 0,0 0 4 15,0 0-7-15,0 0 0 16,0 0 1-16,0 0 1 16,0 0-14-16,0 0 8 0,4 0 2 15,1-4 0-15,-5 1 0 16,0-5 1-16,0 1 2 15,0-4-8-15,0 0-3 16,4-4 0-16,-4 0 3 16,0-3-4-16,0-1 2 15,0-3-3-15,0 0 0 16,0-8-3-16,0 1-1 16,0-8-3-16,-4-4-1 15,4-7-3-15,-5-4 1 16,1-3-2-16,0 3 2 15,0 4-2-15,0 0 2 0,4 7-2 16,-4 0-1-16,4 8 3 16,-5 0 0-16,1 3-4 15,0 1 1-15,4 3 0 16,-4-4 0-16,4 8 0 16,-4-4 0-16,0 4 0 15,-1 0 0-15,1 3 0 16,0-3 0-1,0 4 0-15,4 3 0 16,-4-4 0-16,0 5 0 16,-1-5 0-16,1 4 0 15,4 0 0-15,-4 4 0 16,0 0 0-16,0 0 0 16,0 4 0-16,0-1 0 15,-1 5 0-15,-3-1 0 16,0 4-3-16,-1 0 2 15,1 7 1-15,0 4 0 16,-1 4 0-16,-3 0 0 16,-1 7 0-16,1 0 0 15,0-3 0-15,-1-4 0 16,5 3 0-16,-1-7 0 16,1 0 0-16,4-3 0 15,0-1 0-15,4-7 2 16,8 0-1-16,0-7-1 0,9-4 1 15,0-8-1-15,-1 1-3 16,1-4 2-16,0-1 1 16,-1 5 2-16,1 3-3 15,0 4-2-15,-5 4 2 16,0 3 0-16,1 4 1 16,-1 0 0-16,1 7 0 15,-5 1 0-15,1 3 0 16,-1-4 0-16,0 8-5 15,1-4 1-15,-1 4-53 16,0 0-22-16,0 3 40 16,1 1 19-16</inkml:trace>
          <inkml:trace contextRef="#ctx0" brushRef="#br0" timeOffset="8949.3137">9431 2736 236 0,'-8'-18'90'0,"8"18"-70"0,-5-11 13 0,1 7 14 16,8 4-27-16,-4-4 19 15,0 4-23-15,0 0 7 0,0 0-4 16,0 0 11 0,0 8-16-16,0-1 10 15,5 8-14-15,-5 0 10 16,4-1-11-16,0 5 13 16,4-1-13-16,-4 5 14 15,5-1-14-15,-1 0 5 16,5 4-9-16,-1-8 7 15,5 1-8-15,-1-8 10 16,5 4-8-16,0-12 1 16,0 5-4-16,0-16 3 15,3 5-4-15,-3-8 1 16,4 0-1-16,-4-8-2 0,0 8 1 0,-5-7-4 31,1 6 2-31,-4-2-1 0,-1 6 0 0,-4 1 2 16,1 3 0-16,-1 4 2 15,5 8-1-15,-5 3 2 16,4 3-2-16,1 9 4 16,-1-1-3-16,5 0 4 15,0 4-4-15,3-8 8 16,5 1-6-16,0-8 14 16,4-4-10-16,5-10 9 15,-5-1-9-15,0-15 0 16,4 5-5-16,-4-12 3 15,0 7-4-15,-8-10 1 16,0 3-1-16,-8-7-4 16,3 3 1-16,-3-7-15 15,-1 11 9-15,1-3-10 0,-5 3-70 16,0 3-29-16,1-2 58 16,-1 2 30-16</inkml:trace>
          <inkml:trace contextRef="#ctx0" brushRef="#br0" timeOffset="-1066.1235">9165 140 216 0,'0'-3'82'0,"0"3"-64"0,0-4 13 0,0 4 1 0,0 0-2 16,0 0 4-16,0 0-7 15,0 0-4-15,0 0-13 16,0 0 2-16,0 4 2 0,0-4-3 15,0 7 1-15,0 0 4 16,0 4 4-16,0-3-1 16,0 7-2-16,0-4-5 15,0 7 0-15,0 1-1 16,0 3 1-16,0-4 0 16,0 5 2-16,0 10 2 15,0-7-1-15,0-4-3 0,4 8 0 16,0 14-5-16,0-11 1 15,-4-3-1-15,4 10 1 16,0 12-2-16,1-7 1 16,-1 3-2-16,0-15 0 15,-4-7-1-15,4 0 0 16,0-4 0-16,-4 0 0 16,0-3-5-1,0-1 1-15,0-3 2 16,0 3-1-16,0-3-3 15,0 0 1-15,-4 0-6 16,4 0 4-16,-4 3-5 16,0-3-44-16,0 0-18 0,-1-8-64 15,1 0-25-15,0-7 84 16,0 0 39-16,4-14 28 0</inkml:trace>
          <inkml:trace contextRef="#ctx0" brushRef="#br1" timeOffset="23481.1923">9922 325 60 0,'4'0'24'0,"-4"0"-18"0,4-4 24 0,-4 1 30 16,0 6-32-16,0-6 20 15,4 3-28-15,0-4 15 16,1 4-20-16,-1-4 14 16,0 4-16-16,-4-7 10 15,4 7-13-15,-4 0 4 0,0 0 0 16,0 0 4-16,0 0-1 16,0 0 1-16,-4 0-9 15,0 4 6-15,0-1 2 0,-1 5-3 16,-3-1 0-16,0 1 5 15,-5 3 2-15,1 0 1 16,-1 4 1-16,1-1-7 0,-5 5 1 16,-4 3-6-16,1 4-1 15,-1 3 0-15,0 5 1 16,0 3-1-16,-4 0 1 16,5 3 0-16,-5 1 1 15,0 0-4-15,-5-4 0 16,6-4-3-16,-1-3 2 15,0-5-2-15,0-2 2 16,4-5-4-16,0 1 0 16,4-1-3-16,1-7-1 15,3 0 3-15,1 0 1 16,-1 1-12-16,5-5-4 0,0 0-14 16,-1 1-5-16,5-5-52 15,0 1-22-15,0-4 55 16,4-4 26-16</inkml:trace>
          <inkml:trace contextRef="#ctx0" brushRef="#br1" timeOffset="24007.4385">9352 414 196 0,'-4'-7'74'0,"4"7"-58"0,0-4 20 0,0 4 5 15,0 0-1-15,0 0 3 16,0 0-7-16,0 0 1 15,4-4-21-15,0 0 4 0,0 4 3 16,5 0-1-16,-1 0-1 16,4 0-3-16,5 4-1 15,0 4-3-15,8 3-1 16,-5 0 19 0,5 7-18-16,0 1 5 15,4 3-11-15,1 7 6 16,3 1-8-16,4 3 10 15,-3 1-9-15,3-1 3 16,-4-4-6-16,5 1 2 16,-1 0-3-16,1-8 7 15,-5 0-6-15,0-3 5 16,-4-1-5-16,-4-3 2 16,-4 0-3-16,-4-8 0 15,-5 4-1-15,-3-4-2 0,-1-3-15 16,-4 0-5-16,0 0-54 15,0-1-24-15,-4-3 48 16,9-11 26-16</inkml:trace>
          <inkml:trace contextRef="#ctx0" brushRef="#br0" timeOffset="1697.6445">9248-267 244 0,'-8'-3'90'0,"8"3"-70"0,0 0 10 0,0 0 2 15,0 0-3-15,0 0 3 16,0 0-2-16,8 3-1 16,0 1-16-16,1 0 14 0,-1 0 7 15,0 3-10-15,0 0-1 16,1 1-4-16,-1 3-1 15,5 0-3-15,-5 0 1 16,0-4 0-16,5 5 2 16,-1-1-1-16,9 0-1 15,-4-4-2-15,8-3-1 16,-5 0-3-16,5-4 1 16,-4 0-6-16,4-4-1 15,-4 0 0-15,0-3 2 0,-5-1-1 16,1-3 0-16,0-4-6 15,-9 4 1-15,0 4 0 16,-4-4 2-16,1 3-8 16,-5 1-3-16,0 0-35 15,0-1-14-15,0 1-47 16,0-4-19-16,0 3 66 16,-9-6 30-16</inkml:trace>
          <inkml:trace contextRef="#ctx0" brushRef="#br0" timeOffset="1201.2753">9448-1387 208 0,'0'-11'77'0,"0"11"-60"0,0-8 19 0,0 8 7 15,0 0-4-15,0 0 1 16,0 0-13-16,0 0-5 15,0 0-12-15,0 0 9 0,0 8 4 16,0-1-9-16,0 8-3 16,0-4 4-16,0 11 2 15,0-3 0-15,0 14 2 16,0-7-1-16,0 11 0 16,0 0 0-16,0 4-2 15,0-8-4-15,4 4 0 0,-4-8-5 16,4 5-2-16,0-8 0 15,0 3 1-15,-4-3-1 16,4 4 2-16,1-4-4 16,-1 7 0-16,-4-4 1 15,4 8 0-15,0-7-2 16,0 7 1-16,0-4-2 16,1 4 2-16,-1-7 0 15,0 3 1-15,4 19-2 16,-4-23 1-16,0-6 0 15,1 3 1-15,3 7-2 16,-4-7 1-16,-4-8-2 0,4 4 2 16,0-3-2-1,1-4 2-15,-1-4-2 0,0 4 2 16,0 3-2 0,0-7-1-16,-4 0 1 0,0 0 1 15,0 0 1-15,4 1 1 16,1 2-2-16,-1-3-2 15,-4-3 1-15,4-1 1 16,-4 1-1-16,4-1-1 16,-4 0-2-16,0 1-1 15,0-4-7-15,0-4-4 16,0 0-54-16,0-4-25 16,-4-4 48-16,0 1 22 15</inkml:trace>
        </inkml:traceGroup>
        <inkml:traceGroup>
          <inkml:annotationXML>
            <emma:emma xmlns:emma="http://www.w3.org/2003/04/emma" version="1.0">
              <emma:interpretation id="{BA16AE7A-6C79-431F-933F-04BBAE3E63E1}" emma:medium="tactile" emma:mode="ink">
                <msink:context xmlns:msink="http://schemas.microsoft.com/ink/2010/main" type="inkWord" rotatedBoundingBox="12226,8751 12195,8243 12997,8195 13027,8703"/>
              </emma:interpretation>
            </emma:emma>
          </inkml:annotationXML>
          <inkml:trace contextRef="#ctx0" brushRef="#br0" timeOffset="2717.9913">9215-2127 256 0,'0'-11'96'0,"0"11"-75"0,0-11 19 15,0 11 4-15,0 0-10 16,0-4 0-16,4 1-4 16,-4-1 1-16,4 0-17 0,-4 4 3 0,4 0 3 15,-4 0-7-15,0 0 0 16,0 0-1-16,4 8 0 16,0 3 0-16,-4 0 0 15,5 4 5-15,-1 3 1 16,0 4-5-16,4 1 0 15,1-1-2-15,-1 0 1 16,4 0-2-16,1-7-1 16,-1-4-1-16,9-4 2 15,-4 1-3-15,8-8 1 16,-5 0-3-16,5-8 0 16,-4 5-3-16,4-8 1 15,-4 0-2-15,0-4 2 0,-5 0-2 16,1-4 2-16,-4 5-2 15,-1-9-1-15,1 5-2 16,-1-4 1-16,-4 3-1 16,1 5 0-16,-1-1 2 15,0 4 2-15,-4 3-3 16,5 5-2-16,-5-1 2 16,4 8 0-16,1-1 1 15,3 8 0-15,-4 0 0 16,9 8 2-16,-4-4-1 15,3 3 2-15,-3-3 9 32,-1 0-7-32,1-4 10 0,3 4-9 15,-3-12 3 1,3 5-5-16,1-8 0 0,4 0-2 16,-5-8 5-16,5 1-4 0,-4-8 6 15,4 8-6-15,-9-12 1 16,5 8-2-16,-5-15 1 15,1 8-2-15,-9-19-1 16,4 7 1-16,-4-10-1 16,1 6 0-16,-5-6-9 15,4 6 5-15,-4 1-49 16,0 7 29-16,0 4-32 16,0 3-51-16,0 5-26 15,0-1 69-15,0 8 33 16</inkml:trace>
        </inkml:traceGroup>
      </inkml:traceGroup>
    </inkml:traceGroup>
    <inkml:traceGroup>
      <inkml:annotationXML>
        <emma:emma xmlns:emma="http://www.w3.org/2003/04/emma" version="1.0">
          <emma:interpretation id="{E35503CB-7C0B-4820-963B-2956D3352648}" emma:medium="tactile" emma:mode="ink">
            <msink:context xmlns:msink="http://schemas.microsoft.com/ink/2010/main" type="paragraph" rotatedBoundingBox="17234,8020 18029,13189 16541,13417 15746,82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D89AD4-D6AC-4BE9-A832-AB9919CE891F}" emma:medium="tactile" emma:mode="ink">
              <msink:context xmlns:msink="http://schemas.microsoft.com/ink/2010/main" type="line" rotatedBoundingBox="17234,8020 18029,13189 16541,13417 15746,8249"/>
            </emma:interpretation>
          </emma:emma>
        </inkml:annotationXML>
        <inkml:traceGroup>
          <inkml:annotationXML>
            <emma:emma xmlns:emma="http://www.w3.org/2003/04/emma" version="1.0">
              <emma:interpretation id="{C17EE6A9-1804-4403-BA59-8A14B61C5040}" emma:medium="tactile" emma:mode="ink">
                <msink:context xmlns:msink="http://schemas.microsoft.com/ink/2010/main" type="inkWord" rotatedBoundingBox="17234,8020 18029,13189 16541,13417 15746,82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945.7738">13200-26 204 0,'4'-19'77'0,"-4"19"-60"0,5-11 6 0,-5 8 10 31,4 3-20-31,-4-8 20 0,0 4-19 0,0-3 20 16,0 3-20-16,0-3 13 16,0 3-16-16,0 1 8 15,0 3-11-15,0 0 6 16,0 7-7-16,0 0 11 16,0 8-10-16,0 4 14 15,0-1-13-15,0 8 11 16,0 4-11-16,0 3 13 15,0 4-13-15,0 0 11 16,0 0-11-16,0 0 8 16,0-4-9-16,0 0 0 15,0 1-5-15,0 3 7 16,0-4-6-16,0 0 16 16,4 0-11-16,0 4 3 15,0-3-8-15,0-1 0 0,0 8 0 16,1-8 0-16,-1 4-2 15,0-7 1-15,-4-1-2 16,0-3-1-16,0-4 1 0,0-3-1 16,4-4 2-16,-4-1-6 15,0-3-1-15,0-3-45 16,0-8-16-16,0 0 31 16,0-11 17-16</inkml:trace>
          <inkml:trace contextRef="#ctx0" brushRef="#br0" timeOffset="11951.9167">13129-67 184 0,'0'-11'71'0,"5"4"-55"0,3-4 15 15,-4 7 3-15,4 0-8 16,5-3-1-16,-1-1 1 15,5 1 1-15,-4 3-14 16,-1 1 5-16,13-1 5 0,12-3 3 16,-3 3 4-16,-9 0-12 15,16 4-5-15,-7 0-2 16,11-4 0-16,-7 1-1 16,12-1-1-16,-9 0-1 15,13 1 2-15,-8-1-1 16,12 4 0-16,-8 0-3 0,4 0 1 15,13 0 0-15,-13 0 3 16,-4 4-3-16,-17-1-2 16,-4 1 0-16,0 3-1 15,-4-3 0-15,-4 7 2 16,-4-3-1-16,0 6 0 16,-5-3-3-16,0 8 1 15,1-4 0-15,-5 7 1 16,1-4 0-16,-1 12 2 15,0-4-3-15,1 11 0 16,-5-4 1-16,0 8 0 16,0-8-2-16,0 4 1 15,0-7 0-15,1 7 3 0,-1 11-1 16,0-15 0-16,0-3-1 16,0 10 0-16,0-6 0 15,1 10 0-15,-1-7-2 16,0 4 1-16,0 10-2 15,0-17 2-15,0-8-2 16,0 3-1-16,-4-3 3 16,0 0 0-16,0-8-1 15,0 5 1-15,0-5 0 16,-4 1 1-16,0-5-2 16,-4 1-2-16,4-4 1 15,-9 0 1-15,5 0 1 16,-13 1 1-16,4-1-5 15,-16-4 1-15,4 0 0 16,-17 1 2-16,9-4-1 0,-17-1-1 16,8 1 1-16,-12 3 1 15,12 1-3-15,-12-1 0 16,12 1 1-16,-8-5 0 16,8 1 2-16,-4-4 1 15,9 0-1-15,-5 0-2 16,8 0-2-16,1 0 1 15,4 0 1-15,-1 0 2 16,5 0-3-16,4 0 0 16,-4-4-1-16,4 4-2 15,0 0-8-15,13-3-5 16,3-1-60-16,9 0-26 16,0 0 50-16,13-10 28 0</inkml:trace>
          <inkml:trace contextRef="#ctx0" brushRef="#br0" timeOffset="13258.017">13466-1435 160 0,'0'-4'60'0,"0"4"-47"0,0-4 28 0,0 4 10 0,0 0-7 15,0 0-2-15,5-3-8 16,-1-1-4-16,-4 0-16 15,0 4 2-15,0-3 4 0,0 3-7 16,4 0 0-16,0 0 2 16,-4 0 0-16,0 0-4 15,0 3-1-15,0-3 0 16,0 8 1-16,0-1 1 16,0 8 2-16,0-4-1 15,0 11 2-15,0 12-2 16,4-5 0-16,-4-7-3 15,4 12 1-15,1 17-2 16,-1-10 2-16,-4-11-2 16,4 7 0-16,0 14-3 0,0-6-1 15,5-5-1-15,-5-14 0 16,0-3 0-16,0 6 2 16,0-7-1-16,0 8 0 15,1-4-3-15,-1 7 1 16,0-7 0-16,0 7 1 15,0-7-2-15,-4 7-2 16,0-7 3-16,4 4 0 16,-4-4-1-16,0 3 1 15,0-3-2-15,4 0 2 16,-4-4-2-16,5 4 2 16,-5-4-2-16,4 1-1 15,-4-1 3-15,0-4 0 0,0-3-4 16,0 0 1-16,0-4 0 15,0 4 2-15,0-4-1 16,0 0-1-16,0-4 1 16,0 4 1-16,0-3-1 15,0-1-1-15,0 1 1 16,0-1 1-16,0-3-3 16,0-4 0-16,0 0-1 15,4 3-2-15,0 1-15 16,-4-4-5-16,0 0-61 15,4-4-24-15,0-3 56 16,1 0 27-16</inkml:trace>
          <inkml:trace contextRef="#ctx0" brushRef="#br0" timeOffset="13768.3754">13313-329 252 0,'0'-4'93'0,"0"4"-72"0,4 0 14 0,-4 0 0 0,0 0 2 15,0 0 4-15,4 0-5 16,0 0-1-16,0 4-20 16,0-4 2-16,5 7 1 0,-5-3 1 15,4 3 1-15,0 0-3 16,5 5 0-16,-5-5-1 16,5 4 0-16,-1 0 0 15,5 0 3-15,-5 0-5 16,5 0 0-16,0 1-4 15,-1-1 1-15,1-4-4 16,0-3 1-16,3-1-1 16,-3-3 1-16,-5 0-2 15,1-3 1-15,-1-1-4 0,1-3-2 16,-5 3 0-16,5-3 1 16,-5-1-6-16,0-3 1 15,-3 0-17-15,-1 0-4 16,0 0-45-16,-4-4-20 15,0-7-75 1,0 0-33-16,0-4 104 16</inkml:trace>
          <inkml:trace contextRef="#ctx0" brushRef="#br0" timeOffset="15074.4176">13296-2190 196 0,'0'-3'74'0,"0"3"-58"0,0-15 31 16,0 15 12-16,4 0-8 15,-4 0-2-15,0 0-22 16,0 0-8-16,4 4-12 15,5-4 17-15,-1 7 9 0,0 0-6 16,5 5-3-16,-5-1-6 16,9 7 1-16,-1 8 1 15,-3-7 0-15,-1-1-3 16,1 4 2-16,-5-3-4 0,0 3 1 16,1-4-3-16,-1 1 0 15,0-4-3-15,-4-4-1 16,1-4-1-16,-5-3 0 15,0 0-2-15,-5-4 1 16,5 0-4-16,-4-12 0 16,0 5-1-16,-4-8-2 15,0 0-2-15,-1-7 1 16,1 4 1-16,0-8 2 16,-1 4-3-16,5-12 0 15,0 5-1-15,4-16-2 16,0 8-2-16,8-11 1 15,1 8-2-15,3-8 2 0,1 11 1 16,7-4-1-16,-3 8 4 16,8-1 0-16,-4 9-2 15,8 6 0-15,-4 1-1 16,4 14 3-16,-4 4 0 16,0 18 1-16,-4 1 0 15,-1 18 2-15,-3-4-1 16,-9 4 2-16,-3-4 0 15,-10 4 1-15,1-7 0 16,-8 0 0-16,3-5 0 16,-11 1 2-16,3-4-3 15,-8-3-2-15,4-4 0 0,-4-4 1 16,4 0-3 0,1 0-2-16,3-4 2 0,0 1 0 15,5-4 1-15,8 3 0 16,0-3-3-16,8-1 2 15,0 1 1-15,13 3 2 16,-1 1-6 0,1-1 3-16,4 4 0 15,-1 0 1-15,5 0 6 16,5 4-3-16,-1 0 6 16,4 4-6-16,0-5 3 15,5 5-3-15,-1-4 3 16,-4-1-4-16,1-2-1 15,-5-1 0-15,-4-4-1 16,0 0 0-16,-4 1 2 16,-1-1-6-16,-3 1-1 0,-5-1-16 15,1-3-6-15,-5 3 14 16,1-3-88-16,-9 3-39 0,-9 1 72 16,1-5 33-16</inkml:trace>
          <inkml:trace contextRef="#ctx0" brushRef="#br0" timeOffset="16725.4297">13891 2381 164 0,'0'0'63'0,"0"0"-49"0,4-7 38 16,-4 3 31-1,4 4-45-15,0-4 15 16,0 4-32-16,-4-7 10 16,0 3-18-16,0-3 17 15,0 3-17-15,0-3 15 16,0 3-15-16,-4-3 8 0,4 3-12 0,-4-7 11 15,0 7-12-15,-4-7 9 16,8 4-9-16,-9-8 2 16,9 8-6-16,-8-16 2 15,8 9-3-15,-8-16 0 16,8 8-1-16,-9-19 1 16,9 8-2-16,-8-19-1 15,8 4 1-15,-4-7 1 16,4 10-1-16,-4-7 4 15,8 12-3-15,-4-5 1 16,0 8-1-16,0-3-2 16,0 10 1-16,0-7-1 15,0 8 0-15,0-8-3 16,0 11 2-16,0-4-1 16,0 8 0-16,0-4 2 15,0 8 0-15,0-1 2 16,0 8-1-16,-4-4-1 15,4 8 1-15,-4-8-1 16,4 11 0-16,-5-3 0 16,1 3 0-16,-4-3 0 15,4 3 0-15,-5-3 0 16,5 7 0-16,-4-8-3 16,4 8 2-16,-9-7-1 15,9 7 0-15,-8-4 2 16,8 8 0-16,-9-4 2 0,9 0-1 0,-9 0 4 15,5 0-3 1,-4 0-5-16,7 0 1 0,-7 0 3 16,8 4 0-16,-9-1-1 15,9 5 1-15,-8-1-1 16,8 4 0-16,-9 4 6 16,9 4-3-16,-9-5-1 15,9 5-1-15,-4-4 3 16,4 3-2-16,-5-3 4 15,9 0-4-15,-4-8 1 16,4 4-1-16,0-11 3 16,9 0-3-16,-1-11 1 15,9 0-1-15,-1-11-2 16,1 0 1-16,4-8-1 16,-1 4 0-16,1-11 0 15,0 11 0-15,-4-3 0 16,3 10 0-16,-3 1 0 15,0 10 0-15,-5 5 0 16,1 6 0-16,-1 1 0 16,5 7 0-16,-9-4-3 15,5 5 2-15,-5 2 1 16,4 5 0-16,-7-8-7 16,3 4 4-16,-4-4-87 15,0 4 50-15,0 3-64 16,5 1 60-16</inkml:trace>
          <inkml:trace contextRef="#ctx0" brushRef="#br0" timeOffset="17686.5121">14149 2241 188 0,'4'-8'71'0,"-4"8"-55"0,0-7 33 0,0 3 21 16,0 8-37-16,0-4 10 15,0 4-27-15,0-1 15 16,0 5-17-16,0 3 19 15,0 4-19-15,0 7 11 16,0 0-4-16,4 0 2 16,0 4-1-16,5 4-2 15,-1-4-10-15,4-1 2 0,-3-2 4 16,3-1 1-16,1-7 1 16,3-4-3-16,1-8-1 15,0-6-6-15,-1-5 0 0,1-3-3 16,4-7 0-16,-1-1-3 15,-3-3-2-15,0 0 1 16,-1 0-1-16,1-1 2 31,-4 9-1-31,-5-1-3 16,4 4 1-16,-3 0 1 16,-1 7 0-16,0 4 2 15,1 7-1-15,-1 8 2 16,4 7-2-16,1 4 2 15,-1 0-2-15,5 0 4 0,0 4-3 16,-1-4 10-16,5-4-6 0,0-7 8 16,0-1-8-16,-1-6 5 15,5-5-6-15,0-10 4 16,0 0-5-16,-4-12 2 16,4 1-3-16,-4-16 0 15,0 8-1-15,-5-7 1 16,1 4-2-16,-4-8 2 15,-1 3-2-15,-4-10-5 16,5 7 2-16,-5-11-52 16,0 11 30-16,1 0-171 15,-1 7 108-15,0 1-94 16,5 7 105-16</inkml:trace>
          <inkml:trace contextRef="#ctx0" brushRef="#br1" timeOffset="25373.0016">13412 185 192 0,'5'-15'74'0,"-5"15"-58"0,8-4 23 15,-8 4 4-15,4 0-1 16,0 0 1-16,5 0-3 16,-1 0-3-16,4 4-20 15,-3 0 3-15,7 7 1 0,-3 0 0 0,8 7-1 16,-5 1 3-16,13 3 2 16,-4-4-2-16,9 5-2 15,-5-5 0-15,4 4-1 16,-4-3-5-16,9 7 1 15,-5 0 6 1,0-1-12-16,0 5 4 16,-3 0-9-16,-1-1 4 15,0 1-5-15,0-1 2 16,-4-3-3-16,0 0-2 16,-4 0 0-16,-5-4-12 15,5 0 6-15,-8-3-84 16,3 3 49-16,-8-3-58 15,5-1 56-15</inkml:trace>
          <inkml:trace contextRef="#ctx0" brushRef="#br1" timeOffset="24938.1001">13928 144 208 0,'9'-11'77'0,"-9"11"-60"0,4-8 19 15,-4 8 7-15,4 0-7 16,-4 0-1-16,0 0-4 16,0 0-2-16,0 0-16 15,0 0-3-15,-4 4-3 0,0 0 21 16,-5 3 11-16,5 1-9 15,-8 6-3-15,3 1-9 16,-7 7-1-16,3-3 1 16,-8 3 1-16,-8 11-2 15,4-7 0-15,4-7-3 0,1 7-1 16,-1-4-1-16,-4 7 0 16,4-3-6-1,0 4-2-15,5-4 0 0,-5 3 0 16,4-3-2-16,-4 0-2 15,5-4 1-15,-1 4-1 16,5-7-11-16,-1 3-3 16,1-4-15-16,-1-7-4 15,5 1-45-15,0-9-19 16,-1 1 51-16,5-19 23 16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5:17.7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BEA259F-6A7D-4ADF-9BC1-CDC2D590DDDF}" emma:medium="tactile" emma:mode="ink">
          <msink:context xmlns:msink="http://schemas.microsoft.com/ink/2010/main" type="writingRegion" rotatedBoundingBox="13705,14851 20299,14862 20297,15984 13703,15973"/>
        </emma:interpretation>
      </emma:emma>
    </inkml:annotationXML>
    <inkml:traceGroup>
      <inkml:annotationXML>
        <emma:emma xmlns:emma="http://www.w3.org/2003/04/emma" version="1.0">
          <emma:interpretation id="{857C0A84-916C-449C-B265-53DC636726D7}" emma:medium="tactile" emma:mode="ink">
            <msink:context xmlns:msink="http://schemas.microsoft.com/ink/2010/main" type="paragraph" rotatedBoundingBox="13705,14851 20299,14862 20297,15984 13703,15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F9E1B5-94DD-4D51-B8D5-F73541EC8610}" emma:medium="tactile" emma:mode="ink">
              <msink:context xmlns:msink="http://schemas.microsoft.com/ink/2010/main" type="line" rotatedBoundingBox="13705,14851 20299,14862 20297,15984 13703,15973"/>
            </emma:interpretation>
          </emma:emma>
        </inkml:annotationXML>
        <inkml:traceGroup>
          <inkml:annotationXML>
            <emma:emma xmlns:emma="http://www.w3.org/2003/04/emma" version="1.0">
              <emma:interpretation id="{2F4CB076-8E62-4D4D-8CB2-AFB26A3D2818}" emma:medium="tactile" emma:mode="ink">
                <msink:context xmlns:msink="http://schemas.microsoft.com/ink/2010/main" type="inkWord" rotatedBoundingBox="13705,15005 15456,15008 15455,15976 13703,15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11603 4918 160 0,'0'-15'60'0,"0"8"-47"0,-5 0 13 0,5 3 3 16,0 0 0-16,-4 4 5 15,0-4-1-15,0 4 2 16,-4 0-19-16,-1 0 2 0,1 4 2 15,0 4 0-15,-5 6 3 16,1 5-9-16,-1 7-1 16,1 7-3-16,3 4 1 15,5 4-2-15,0-1 2 0,4-3-2 16,4 0 0 0,5-3 1-16,3-5 4 0,5-7 3 15,-1-7 4-15,5-4 2 16,4-11 1-16,0 0-5 15,0-15 1-15,0-7-7 16,-4-11-3-16,0 0-1 16,-5-12-1-16,-3 1-2 15,-5-4 1-15,-4 7-4 16,-4 1 0-16,-4 6-1 16,-4 5 1-16,-1 3-4 15,-7 4 0-15,-1 7-4 16,1 4-1-16,-5 7-15 0,0 4-6 15,0 7-48 1,4 8-19-16,1 4 49 0,-1 3 23 16</inkml:trace>
          <inkml:trace contextRef="#ctx0" brushRef="#br0" timeOffset="798.6759">11981 4837 208 0,'9'-8'79'0,"-5"1"-61"0,4 3 19 16,0 4 4-16,1-3 5 15,3-1 5-15,5 0-4 16,4 4-2-16,4 0-24 15,4 0 1-15,4 4 1 0,0-4-8 16,5 4-3-16,-9-1-7 0,0 1-4 16,0-4-9-16,0 4-3 15,-4-1-62-15,0 1-27 16,4 0 49-16,5 0 25 16</inkml:trace>
          <inkml:trace contextRef="#ctx0" brushRef="#br0" timeOffset="423.4471">12123 4338 252 0,'-4'-8'96'0,"4"8"-75"0,4 4 8 16,-4-4-1-16,4 11-4 15,0 7 1-15,4 8 1 16,1 8 3-16,-1 10-15 16,4 4 7-16,1 0 3 0,-1 4-1 15,5-4 0-15,-4 4-6 16,-1 0 0-16,0-1-8 15,1 1-1-15,-1 0-2 16,-3-8-1-16,-1-3-1 0,0-4 2 16,-3-4-5-16,-5-7-3 15,0-4-48-15,-5-3-21 16,1-8 33-16,-8-11 20 16</inkml:trace>
          <inkml:trace contextRef="#ctx0" brushRef="#br0" timeOffset="-660.7385">10729 4689 128 0,'4'-15'49'0,"0"15"-38"0,0-7 23 16,1 3 8-16,-1 0 0 15,0-3-1-15,-4 3-5 16,0 1-2-16,0-1-19 16,0 0 2-16,0 4 1 0,0 0-2 15,-4 8 1-15,0 3-3 16,-1 0 1-16,1 7-4 16,0 4 1-16,0 4 2 15,0 11 3-15,0 8-3 16,-1 10 0-16,1 1-6 0,0-1 0 15,0 1-3-15,4-8 2 16,0-11 0-16,0-4 3 16,0-7 1-16,0-4 1 15,0-4-2-15,0-10 1 16,0-8-2-16,4-8 0 16,-4-10-5-16,0-8-1 15,0-7-1-15,0-12 1 16,0-3-2-16,0 0-1 15,0 4 1-15,0-1-1 16,0 5 0-16,0-1 2 16,4 4-1-16,5-7-1 0,-1 7-2 15,0 4-1-15,1 7-1 16,-1 3 3-16,4 9-2 16,-3 6 1-16,3 12 0 15,1 7 0-15,3 8 0 16,-3-1 0-16,3 8 2 15,1 3 2-15,0 5-3 16,4 3 0-16,-1 3 1 16,1-3 2-16,0 0 1 15,0-7 3-15,0-4 1 16,-5-8 3-16,1-7 1 16,-1-7 1-16,1-8 0 15,0-10 2-15,-1-9-3 16,1-6 1-16,-4-4-3 0,-1-4 0 15,-4-4-5-15,-4-7-1 16,-4-4-1-16,-4-7 1 16,0-4-2-16,0-4-1 15,0 12 1-15,0 7-1 16,4 11-5-16,0 7-1 16,0 8-50-16,0 7-23 15,4 15-32-15,4 8-12 16,0 10 67-16,1 8 30 15</inkml:trace>
        </inkml:traceGroup>
        <inkml:traceGroup>
          <inkml:annotationXML>
            <emma:emma xmlns:emma="http://www.w3.org/2003/04/emma" version="1.0">
              <emma:interpretation id="{C4EC5F8B-F42F-4206-8577-BAA6F01F847C}" emma:medium="tactile" emma:mode="ink">
                <msink:context xmlns:msink="http://schemas.microsoft.com/ink/2010/main" type="inkWord" rotatedBoundingBox="16659,14971 19420,14975 19419,15916 16657,159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40.1765">14369 4330 260 0,'4'-11'99'0,"1"15"-77"0,-1-1 4 0,0 5-2 0,0 3-5 16,0 7 3-16,0 8 14 16,9 8 7-16,-5 3-22 15,1 3-5-15,3 5-4 0,0 3 1 16,1-8 5-16,-5-6-8 15,5 17-3-15,-1 1-2 16,1 4 1-16,-5 3-3 16,0-4 0-16,1-3-1 15,-1 0-2-15,0-4-8 16,1-11-5-16,-1-11-51 16,0-8-22-16,1-10 44 15,-1-19 23-15</inkml:trace>
          <inkml:trace contextRef="#ctx0" brushRef="#br0" timeOffset="11740.4857">14694 4304 248 0,'4'-22'93'0,"4"22"-72"0,1 4-4 0,-9-4-7 15,4 11 5-15,0 4 5 32,-4 11 7-17,0 7 6-15,0 8-18 0,4 7 9 0,0 3 4 16,0-3-13-16,5 4-3 0,-1-4-2 0,0-3 4 0,1-1-6 16,-1 0 0-1,0-7-2-15,1 0-1 0,-1-3-3 16,-4-5 1-16,0-3-37 15,5-7-17-15,-5-5 26 16</inkml:trace>
          <inkml:trace contextRef="#ctx0" brushRef="#br0" timeOffset="12146.2266">15039 4792 168 0,'-8'4'63'0,"8"0"-49"0,-9 3 25 0,9 1 7 16,-4 3-8-16,0 0 0 16,0 7-6-16,0 4-2 15,0 8-17-15,4 3 3 0,0 1 2 16,4-1 1-16,4-3 3 15,5-8-1-15,3-4-1 16,5-7 5-16,0-7 4 16,4-8-3-16,4-11 2 15,0-3-10-15,-4-8 0 16,-4-3-7-16,-9-5 1 16,-8 1-5-16,-8-4-2 0,-4 4 0 15,-9-4-1-15,-3 11-5 16,-5 0 1-16,4 7-7 15,-4 5 0-15,0 6-26 16,4 12-8-16,4 7-76 16,1 8-31-16,3 3 74 15,9 4 38-15</inkml:trace>
          <inkml:trace contextRef="#ctx0" brushRef="#br0" timeOffset="12761.9985">15501 4778 192 0,'-8'3'71'0,"12"1"-55"0,-4 3 15 0,0-7 5 16,0 8-3-16,0-1 1 16,0 4-6-16,0 0 0 15,-4 4-16-15,4 4 6 0,0 3 5 16,4 4-8-16,0 0-1 16,4 0 1-16,-4-1 2 0,5-2 2 15,-1-1 1-15,4-7 4 16,1-8 5-16,4-3-7 15,-1-8-1-15,1-3-8 16,-5-8 0-16,1 0-6 16,-1-7 1-16,-3 0-5 15,-1-1 0-15,0 5-3 16,-4 3-1-16,1 4-1 16,-5 4-2-16,0 7 0 15,4 11 3-15,0 11-5 16,4 8 0-16,1 3 0 15,3 0 4-15,1 0 5 16,3-3 6-16,1-4-12 16,4-8-4-16,4-3 18 0,0-15 9 15,0-4-1-15,-1-10 2 16,1-5-10-16,-4-10-2 16,-4-5-5-16,-5-3-1 15,1 0-6-15,-5 0 0 16,5 4-10-16,-5-4-2 15,0 8-19-15,-4 3-5 16,1 3-75-16,-5 9-32 16,0 10 75-16,-5 8 36 15</inkml:trace>
          <inkml:trace contextRef="#ctx0" brushRef="#br0" timeOffset="13241.2919">16208 4911 256 0,'8'-4'96'0,"1"4"-75"0,-1-4 14 16,-4 4 1-16,5 0-2 15,-1-3 2-15,4-1-2 16,1-3-1-16,4-1-18 16,3-3 4-16,1 0 2 0,0-4-7 15,0 4-1-15,-5 0-5 0,-3 0 0 16,-5 0-3-16,-4 0 2 16,-4 0-4-16,-4 3 0 15,-4 1-1-15,-5 3 1 16,-7 4-4-16,-1 0 0 15,-4 4 1-15,0 3 0 16,4 1 0-16,0 3 0 16,0 4 0-16,1 3 2 15,-1 4-1-15,0 4 2 16,4 4-2-16,5 3-1 16,4 0 1-16,-1 4 1 15,9 0-1-15,4 0-1 0,9-7-10 16,4 3-4-16,7-7-61 15,14-8-28-15,8-6 53 16,4-9 25-16</inkml:trace>
          <inkml:trace contextRef="#ctx0" brushRef="#br0" timeOffset="11097.394">13662 4959 276 0,'-4'-22'104'0,"4"11"-81"0,8-4 16 15,0 7 1-15,5 1-7 16,8-4 3-16,4 0-11 16,8 0-6-16,4 0-10 15,1 0 5-15,4 3 3 0,-1 1-5 16,1 3-2-16,-5 0-5 16,1 4-4-16,-5 4-9 15,-4 0-5-15,-4-1-48 16,0 1-20-16,-4 0 41 15,0 0 20-15</inkml:trace>
          <inkml:trace contextRef="#ctx0" brushRef="#br0" timeOffset="10855.3377">13858 4541 192 0,'0'-7'71'0,"0"3"-55"0,0 4 13 0,0 0 4 15,0 0-13-15,0 7-1 16,0 1-2-16,0 3 1 16,0 7-10-16,-5 8 7 0,1 0 2 15,0 4-1-15,-4 7 1 16,-1 7-7-16,-3 11-4 16,-1 8-1-16,1 0 1 15,-1 0 6-15,5-7 2 16,0-8 4-16,0-8 1 15,3-6 1-15,1-9 0 16,0-6-5-16,0-1 1 16,4-25 2-1,0-4-10-15,4-11-2 0,0-12-4 16,0-6-2-16,5-8 3 16,-1-4 0-16,0 0-1 15,1 0-2-15,-5 4 1 16,0 0-1-1,0 0 0-15,4 0 0 0,1 0 0 16,-1 4 0-16,0-1 0 16,5 12 0-16,-1 3 0 15,1 8 0-15,-1 4 0 16,1 3 0-16,-1 8 0 16,1 10 0-16,3 8-3 15,-3 8 0-15,4 7 4 16,-1 3 1-16,1 5 4 15,-1 6 3-15,1-3-2 0,-4 4-2 16,-1 0 0-16,1 3 1 16,-1 0-1-16,1 1 0 15,-1 3-1-15,-4-4 0 16,1 1 0-16,-5-8 0 16,4-1-2-16,-8-6 1 15,0-4-15-15,0-8-5 16,0-3-51-16,-8-7-20 15,-5-12 45-15,-3 0 22 16</inkml:trace>
        </inkml:traceGroup>
        <inkml:traceGroup>
          <inkml:annotationXML>
            <emma:emma xmlns:emma="http://www.w3.org/2003/04/emma" version="1.0">
              <emma:interpretation id="{5DF7CD02-D7A1-48E4-B2EA-371075A4F02F}" emma:medium="tactile" emma:mode="ink">
                <msink:context xmlns:msink="http://schemas.microsoft.com/ink/2010/main" type="inkWord" rotatedBoundingBox="19775,14861 20299,14862 20297,15890 19773,15889"/>
              </emma:interpretation>
              <emma:one-of disjunction-type="recognition" id="oneOf2">
                <emma:interpretation id="interp2" emma:lang="" emma:confidence="1">
                  <emma:literal>d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3819.7754">17011 4852 264 0,'-25'-11'101'0,"13"11"-78"0,-9 3-11 16,8 5-9-16,-3-1-5 15,-1 4 1-15,-4 4 20 16,0 3 10-16,5 1-14 0,-5 7 9 0,4 3 6 16,1 1-12-16,7 3-4 15,1 0 2-15,4 1 1 16,4-1-6-16,8-7-2 15,5-8 1-15,3-6 1 16,5-9 6-16,8-6 1 16,5-9-7-16,3-6-2 15,5-12-5-15,-5-7-1 16,1-7-1-16,-5-8 1 16,-4 0-2-16,-4-3-1 15,-4-4 1-15,-5-11 1 16,1-8-1-16,-5-7 2 0,1 0 2 15,-5 11 4-15,1 7 0 16,-1 8 0-16,0 11-3 16,-4 7 1-16,1 12-6 15,-1 7-1-15,-4 14-5 16,-4 16 5 0,-1 14 2-16,1 22 4 15,-4 19 3-15,4 11 5 16,0-4 3-16,-1-3-3 15,1-1 0-15,4-3 0 16,0 0 4-16,4 0-6 16,1 0-2-16,-1-4-5 15,0-7-2-15,0-4-1 16,4-7 1-16,1-1-53 0,-1-7-21 16,5-7 34-1,3-18 18-15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5:38.188"/>
    </inkml:context>
    <inkml:brush xml:id="br0">
      <inkml:brushProperty name="width" value="0.09333" units="cm"/>
      <inkml:brushProperty name="height" value="0.09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B6DEBC5-9355-4603-B1F8-EEE5AD64AB5B}" emma:medium="tactile" emma:mode="ink">
          <msink:context xmlns:msink="http://schemas.microsoft.com/ink/2010/main" type="writingRegion" rotatedBoundingBox="3250,14428 7867,14751 7772,16100 3155,15777"/>
        </emma:interpretation>
      </emma:emma>
    </inkml:annotationXML>
    <inkml:traceGroup>
      <inkml:annotationXML>
        <emma:emma xmlns:emma="http://www.w3.org/2003/04/emma" version="1.0">
          <emma:interpretation id="{5E5808FD-F4DC-4056-8FEF-1612F67CD943}" emma:medium="tactile" emma:mode="ink">
            <msink:context xmlns:msink="http://schemas.microsoft.com/ink/2010/main" type="paragraph" rotatedBoundingBox="3250,14428 7867,14751 7772,16100 3155,15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E41680-B230-4EE4-9B73-3142A2FDB0F5}" emma:medium="tactile" emma:mode="ink">
              <msink:context xmlns:msink="http://schemas.microsoft.com/ink/2010/main" type="line" rotatedBoundingBox="3250,14428 7867,14751 7772,16100 3155,15777"/>
            </emma:interpretation>
          </emma:emma>
        </inkml:annotationXML>
        <inkml:traceGroup>
          <inkml:annotationXML>
            <emma:emma xmlns:emma="http://www.w3.org/2003/04/emma" version="1.0">
              <emma:interpretation id="{23769AD4-028E-4D8F-903C-EE5505321517}" emma:medium="tactile" emma:mode="ink">
                <msink:context xmlns:msink="http://schemas.microsoft.com/ink/2010/main" type="inkWord" rotatedBoundingBox="3241,14552 5344,14699 5259,15924 3155,1577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1040 3990 220 0,'0'-4'85'0,"4"12"-66"0,0 10 12 0,0-10 3 16,0 6-3-16,0 5 2 15,5 10-5-15,-1 12-3 16,0 18-13-16,1 19-3 0,-1 3 1 16,0-3 5-16,5-4 3 15,-1-4-12-15,1 8-5 16,-1-4-6-16,5 0-2 16,-5-8 1-16,5-7 2 15,4-7 4-15,-5-15 2 16,1-7-47-16,0-15-19 15,-5-15 32-15,5-15 16 16</inkml:trace>
          <inkml:trace contextRef="#ctx0" brushRef="#br0" timeOffset="314.5838">1497 4023 200 0,'-8'-37'74'0,"4"19"-58"0,12 3 12 16,-8 11-1-16,4 4 2 15,-4 0 5-15,8 11-2 16,-8 8 1-16,9 7-18 16,-5 3 2-16,4 8 1 0,-4 11-2 0,5 12 3 15,-5 14-15-15,4-1-6 16,1 1 8-16,-1-7 8 15,-4-8-5-15,4 0 0 16,-3-7-3-16,3 0-1 16,0-4-21-16,0-4-7 15,1-7-56-15,3-7-26 16,5-12 54-16,4-7 26 16</inkml:trace>
          <inkml:trace contextRef="#ctx0" brushRef="#br0" timeOffset="704.1258">2055 4741 160 0,'0'7'63'0,"-5"0"-49"0,5 12 14 15,0-8 4-15,0 4 6 16,5 3 6-16,-1 5-1 15,0 6 0-15,4 1-23 16,1 3 2-16,-1-3 1 0,4-5-3 16,1 1-2-16,4-3-2 15,-1-5 3-15,1-11 0 16,-1-7 1-16,5-11 4 16,0-11 2-16,0-7-7 15,-4-8-1-15,-1 3-7 16,-8-3-1-16,-8 4-4 0,-4 0 1 15,-4 3-2-15,-9-3 0 16,1 7-6-16,-9-7-1 16,4 7-8-16,-8 4-2 15,4 7-13-15,0 7-6 16,4 12-53-16,0 7-20 16,5 4 52-16,7 4 26 15</inkml:trace>
          <inkml:trace contextRef="#ctx0" brushRef="#br0" timeOffset="-706.5849">245 4256 132 0,'4'-22'52'0,"-4"15"-41"0,0-8 13 0,0 11 5 15,0 0-2-15,0-3 4 16,0 3 0-16,0 1 1 16,0-1-17-16,-4 0 4 0,4 1 4 15,0-1-6-15,0 4-2 16,-4 7-6-16,0 8-1 16,-1 7 1-16,1 15 2 15,-4 15-1-15,4 15 1 16,-5 3-4-16,1 0 1 15,0 0-5-15,4 1 0 0,-1-1 3 16,1 0 1-16,0-3 1 16,4-8 0-16,0-7-2 15,0-8-1-15,0-11 1 16,0-7 1-16,4-15 8 16,0-14-7-1,1-12 1-15,-1-7-3 16,0-12-1-16,4-6-3 15,1-5-2-15,-1-3 1 16,0 0-1-16,1-7-3 16,-1-8 2-16,-4-7 1 15,4-8 0-15,1 8-3 16,-1 3 2-16,0 8-1 0,1 3 0 16,3 8 2-16,1 8 0 15,-1 6-3-15,1 5 0 16,-1 3 2-16,5 7 0 15,-1 8 1-15,1 4 0 16,4 7-3-16,0 7 2 16,4 8 1-16,4 11 2 15,0 15 1-15,4 14 1 16,-4 8 0-16,0 4 2 16,-4-1-1-16,0 1 2 15,-4-1-4-15,0 5 0 16,-5-20-1-16,5 23 1 0,-8-7 0 15,3-4 3 1,-3-12-8-16,-1-6-3 0,1-8-39 16,-1-8-19-16,-7-10 33 15,3-15 14-15</inkml:trace>
          <inkml:trace contextRef="#ctx0" brushRef="#br0" timeOffset="-361.7559">270 4689 248 0,'-4'-11'93'0,"4"3"-72"0,4 5 14 0,0-1 2 16,4 0-4-16,1 1 1 16,3-5-11-16,5 1-3 15,8-1-12-15,4 1 8 0,8 0 4 16,5 3-10-16,4 0-3 16,-1 1-3-16,1-1 0 15,0 0-5-15,-4-3 1 16,-5 3-11-16,-4-3-5 15,-4-4-98-15,1-1-44 0,-1 1 81 16,0-7 38-16</inkml:trace>
        </inkml:traceGroup>
        <inkml:traceGroup>
          <inkml:annotationXML>
            <emma:emma xmlns:emma="http://www.w3.org/2003/04/emma" version="1.0">
              <emma:interpretation id="{793076C2-391F-4868-9E3B-50F8D181ACB8}" emma:medium="tactile" emma:mode="ink">
                <msink:context xmlns:msink="http://schemas.microsoft.com/ink/2010/main" type="inkWord" rotatedBoundingBox="5671,14597 7867,14751 7783,15950 5587,15796"/>
              </emma:interpretation>
              <emma:one-of disjunction-type="recognition" id="oneOf1">
                <emma:interpretation id="interp1" emma:lang="" emma:confidence="1">
                  <emma:literal>wed</emma:literal>
                </emma:interpretation>
                <emma:interpretation id="interp2" emma:lang="" emma:confidence="1">
                  <emma:literal>we L</emma:literal>
                </emma:interpretation>
                <emma:interpretation id="interp3" emma:lang="" emma:confidence="0">
                  <emma:literal>w L</emma:literal>
                </emma:interpretation>
                <emma:interpretation id="interp4" emma:lang="" emma:confidence="0">
                  <emma:literal>We L</emma:literal>
                </emma:interpretation>
                <emma:interpretation id="interp5" emma:lang="" emma:confidence="0">
                  <emma:literal>woe L</emma:literal>
                </emma:interpretation>
              </emma:one-of>
            </emma:emma>
          </inkml:annotationXML>
          <inkml:trace contextRef="#ctx0" brushRef="#br0" timeOffset="1364.531">2620 4645 232 0,'0'-8'88'0,"0"16"-69"0,5-1 0 16,-5 0-7-16,4 4-2 0,0 4 1 15,0 4 14-15,-4 3 7 16,4 11-17-1,0 4 5-15,5 11 3 0,-1 4-6 0,0 0 1 16,5-8-11-16,-1-3-2 16,5-8 14-16,0-7 10 15,-1-8-2-15,1-10-1 16,4-12-6-16,-5-11-2 16,1-11-10-16,0-7-3 15,-1-7-1-15,-3-1 2 16,-5 0-3-16,0 4-2 15,-3 8 0-15,-1 3-1 16,0 7-5-16,-4 4 1 16,4 8-3-16,0 3 2 0,0 12-2 15,5 7 2-15,3 7 1 16,1 4 2-16,3 3 1 16,5-3 3-16,4-4 5 15,4-3 4-15,4-8 7 16,1-11 3-16,-1-8-2 15,-4-6 1-15,4-9-7 16,-8-2 0-16,5-1-6 16,-14 0-2-16,1-4 0 15,-9 1-1-15,0-1-2 16,-8-11 1-16,5 4-11 16,-10-3-4-16,5 6-12 15,-4 1-5-15,4 15-59 16,4 7-25-16,1 3 58 15,3 4 28-15</inkml:trace>
          <inkml:trace contextRef="#ctx0" brushRef="#br0" timeOffset="1920.2531">3536 4774 252 0,'-4'-4'93'0,"8"1"-72"0,4-1-2 16,0 4-6-16,1 0-5 15,3-4 2-15,1 0 10 16,3-3 7-16,5 0-14 16,0-4 8-16,4-1 6 0,-4 1-13 15,-1-3-5-15,-3-1 12 16,-4 0 6-16,-5-3-10 16,-8-1-2-16,-4 1-3 15,-5 3 0-15,-7 4-6 16,-1 0-2-16,-4 11-2 15,1 3-2-15,-5 8 1 0,4 0-1 16,0 1-3-16,4 6 2 16,1 1 1-16,3 3 2 15,1 4 1-15,-1 3 1 16,5 4 0-16,4 4 2 16,0 4-1-16,4 3 0 15,8 1-3-15,4-4 1 16,5-1 0-16,4-6 1 15,8-5 0-15,4-3 2 16,5-8-14-16,3-3-5 16,1-7-57-16,4-8-26 15,8-15 49-15,0-7 23 16</inkml:trace>
          <inkml:trace contextRef="#ctx0" brushRef="#br0" timeOffset="2520.0801">4451 4034 192 0,'-4'-3'71'0,"0"6"-55"0,8 12 28 16,0-7 10-16,0 3-11 15,0 7-2-15,0 8-10 16,5 7-5-16,-1 15-14 0,-4 12 1 0,0 6 3 16,1 4-6-16,-1-3-3 15,0-8 2-15,0-7 2 16,0 0-2-16,5-8 2 16,-9-3-2-16,4-8 2 15,-4-3-2-15,0-8 0 16,0-4-1-16,0-3 0 15,-4-8-2-15,-5-3 1 16,1-8-4-16,-5-3 0 16,1 0-1-16,-5-4-2 15,-3-1 1-15,-1 1 1 16,0 4-1-16,-4 0-1 0,-4 3-4 16,0 4 0-16,-5 4 2 15,5 3 1-15,0 4 1 16,0 0 0-16,4 4-3 15,4 3 0-15,5 1 2 16,3 3 0-16,5 8 3 16,4 3 1-16,4 0 1 15,8 1 2-15,4-1 1 16,9-4 1-16,8 1 0 16,5-12 2-16,11 1 1 15,5-12 3-15,9-3-5 16,-1-11-1-16,4-1-4 15,1-7-3-15,-1-3-47 16,1-4-21-16,3-4 31 0,-4 4 19 16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7:39.584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17784B-58E3-43EB-8583-ECD03933B192}" emma:medium="tactile" emma:mode="ink">
          <msink:context xmlns:msink="http://schemas.microsoft.com/ink/2010/main" type="writingRegion" rotatedBoundingBox="13081,277 25214,38 25274,3073 13140,3311"/>
        </emma:interpretation>
      </emma:emma>
    </inkml:annotationXML>
    <inkml:traceGroup>
      <inkml:annotationXML>
        <emma:emma xmlns:emma="http://www.w3.org/2003/04/emma" version="1.0">
          <emma:interpretation id="{98610922-9348-4723-A231-55483B2940E3}" emma:medium="tactile" emma:mode="ink">
            <msink:context xmlns:msink="http://schemas.microsoft.com/ink/2010/main" type="paragraph" rotatedBoundingBox="13247,249 25218,109 25229,1056 13258,1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807ECC-D3B0-41E6-A786-5ECEB9A1363A}" emma:medium="tactile" emma:mode="ink">
              <msink:context xmlns:msink="http://schemas.microsoft.com/ink/2010/main" type="line" rotatedBoundingBox="13247,249 25218,109 25229,1056 13258,1195"/>
            </emma:interpretation>
          </emma:emma>
        </inkml:annotationXML>
        <inkml:traceGroup>
          <inkml:annotationXML>
            <emma:emma xmlns:emma="http://www.w3.org/2003/04/emma" version="1.0">
              <emma:interpretation id="{85084B5F-643B-4580-9016-91C425B7492C}" emma:medium="tactile" emma:mode="ink">
                <msink:context xmlns:msink="http://schemas.microsoft.com/ink/2010/main" type="inkWord" rotatedBoundingBox="13247,249 16995,205 17004,1024 13256,1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683 89 256 0,'0'-8'96'0,"0"8"-75"0,8 8 12 0,-8-5 13 16,4 1-27-16,-4 7 15 16,4 4-20-16,-4 7 3 15,0 4-9-15,-4 15 12 16,4 3-11-16,-4-3 25 15,4-4-20-15,-4-4 20 16,4-3-19-16,-4-1 14 16,4-10-16-16,-5 3 10 15,1-4-13-15,-4-3 8 16,8-11-10-16,-4-8 2 16,0 4-6-16,-5-15 0 15,5 4-2-15,0-15 1 16,4 4-2-16,-4-15-1 15,8 0 1-15,-4-15-1 16,8 12 0-16,1-5 0 0,3 12 0 16,1-8-3-16,-1 12 2 0,1-8 1 15,3 15 0-15,-3-15 0 16,3 18 0-16,-3 1-3 16,3 10 2-16,1-3 1 15,0 11 0-15,-5 11 2 16,5-3-1-16,-9 10 4 15,0 1-3-15,-8 7 4 16,5 3-4-16,-10 8 1 16,1-7-1-16,-4 3 1 15,0-7-2-15,-5-4 4 16,5 4-3-16,-9-15 1 16,9 4-1-16,-5-15-2 15,9 7 1-15,0-7-4 16,4 0 2-16,0 0-1 15,4 0 0-15,0 0 0 16,5 11 0-16,-1-11 2 16,5 11 0-16,-5 1 0 15,4 2 0-15,1 5 2 16,-1-1-1-16,1-7 2 16,3 4-2-16,-3 4 2 15,-1-8-2-15,1 0 2 16,-1 4-2-16,-3-8-31 15,-1 4 16-15,0-3-135 16,1 3 82-16,-5-4-84 16,0 4 87-16</inkml:trace>
          <inkml:trace contextRef="#ctx0" brushRef="#br0" timeOffset="494.5496">1128 407 288 0,'8'0'110'0,"-8"0"-86"0,17-8 16 16,-13 5 26-1,0 3-38-15,4-8 27 16,5 1-33-16,3-8 13 16,1 0-20-16,-4-3 9 15,3 10-14-15,-7-10 8 16,3 7-10-16,-8-8 9 16,4 12-10-16,-8-15 3 15,5 7-6-15,-10 0 0 16,5 8-2-16,-8 3 1 15,4-3-2-15,-13-1 2 0,9 8-2 16,-4 0-1-16,3 8 1 16,-3 3 1-16,3 4-1 0,-3 3 4 15,4 8-3-15,-5-8 1 16,9 8-1-16,-8-4 1 16,7 4-2-16,-3-3-1 15,8-1 1-15,0-4-39 16,4 1 21-16,-4-1-143 15,9-7 89-15,-1 0-80 16,4 4 88-16</inkml:trace>
          <inkml:trace contextRef="#ctx0" brushRef="#br0" timeOffset="948.001">1519 299 312 0,'-4'-3'115'0,"4"3"-89"0,-9-8 21 15,5 8 25 1,4 0-41-16,-4 0 18 16,0 4-29-16,-4 0 4 15,-1 7-14-15,-12 7 7 16,13-7-9-16,-9 8 6 15,9 7-7-15,-4-8 7 16,7 8-8-16,-3-7 5 16,4-1-6-16,0 1 11 0,8-1-9 0,0-14 10 15,4 7-10-15,5-11 5 16,-1 0-7-16,5-7 0 16,4-1-3-16,-4-7 1 15,3 1-2-15,-3-5-1 16,0 12 1-16,-9-8-4 15,4 11 2-15,-7 4-1 16,3 0 0-16,-4 4-3 16,0 11 3-16,-4-12-25 15,4 12 14-15,1-7-67 16,3 3 45-16,0-8-152 16,0 5 104-16,5-12-77 15,4 0 93-15</inkml:trace>
          <inkml:trace contextRef="#ctx0" brushRef="#br0" timeOffset="1471.3309">1881-74 280 0,'8'-26'107'0,"-8"26"-83"0,4-22 17 16,0 22 33-1,1 0-43-15,-5 0 33 16,0 0-38-16,0 4 13 0,4 3-23 16,-4 4 7-16,4 8-14 0,-4 3 6 15,0 0-8 1,-4 11 4-16,4-7-6 0,-4 11 2 16,-1 0-4-16,-3 0 0 15,8-7-1-15,-4-1 3 16,4-3-3-16,-4 0 6 15,8-11-5-15,-4 0 1 16,0-1-2-16,0-14 1 16,0 0-2-16,0-7-3 15,0 7 1-15,-8-7-1 16,3 3 0-16,-3 4 2 16,0 0 0-16,-9 7 0 15,1 4 0-15,-5 8 6 16,4-1-3-16,-4-7 10 15,9 8-7-15,-1-1 8 16,5 1-8-16,0-1 8 16,3 1-8-16,1-4 8 15,8 3-8-15,1-10 1 16,3 3-4-16,0-4 0 16,5 4-1-16,3-11-26 15,1 4 13-15,4-8-99 16,0 4 61-16,4-15-56 15,0 12 61-15</inkml:trace>
          <inkml:trace contextRef="#ctx0" brushRef="#br0" timeOffset="-915.3454">108 118 84 0,'0'-3'33'0,"0"3"-26"0,5-8 38 16,-5 8 35 0,4 0-43-16,-4-11 23 15,4 7-37-15,-4 1 21 16,0 3-25-16,0-11 18 15,0 7-21-15,0 0 18 0,0 4-19 0,0-11 14 16,0 7-16-16,0 1 10 16,0 3-13-16,0-11 10 15,0 11-11-15,0-4 6 16,0 4-8-16,0 0 7 16,0 15-8-16,-4-8 3 15,4 8-5-15,-9 11 2 16,1 7-3-16,-4 4 0 15,3 4-1-15,-3-1 3 16,4 1-3-16,-9 11 6 16,9-8-5-16,-5-7 12 15,9 0-8-15,-4-18 10 16,3-1-10-16,1-10 5 16,4-1-7-16,-4-11 0 15,8 4-3-15,-4-11 1 16,4-4-2-16,1-14-5 15,-1 3 2-15,0-22-3 16,4 0 2-16,1 3-2 16,-1 8 2-16,-4 4-2 15,4 7 2-15,1-3 2 16,-1 10 1-16,0-7-3 16,1 15 2-16,-5-7-4 15,0 18 3-15,0-8-1 16,0 16 1-16,0-5 2 0,5 12 0 15,-5 11 2-15,0-4-1 0,0 12-1 16,5-5 1 0,-1 8 1-16,0-4-1 0,1-7 8 15,3 4-5-15,-4-12 10 16,5 5-8-16,-1-9 10 16,1-3-9-16,-1-11 7 15,5 0-7-15,-5-11 2 16,5 0-5-16,-5-15 5 15,5 0-6-15,-4-11 3 16,-1 8-3-16,-4-15-2 16,5 7 0-16,-9 0-4 15,9 7 2-15,-9 0-8 16,0 8 5-16,0-7-71 16,0 14 41-16,0 4-193 15,1 0 127-15,-5 7-104 16,4 4 118-16</inkml:trace>
          <inkml:trace contextRef="#ctx0" brushRef="#br0" timeOffset="1846.0403">2101 407 352 0,'9'-19'132'0,"-9"19"-103"0,25-18 12 0,-17 10 26 16,0 8-40-16,5-18 28 16,3 3-33-16,-3-7 4 15,3 7-15-15,-3-7 2 16,-1 3-8-16,-3-6 2 16,-1 6-4-16,-8 1 3 15,0 10-4-15,-8-3-1 16,-1 11 0-16,-7 0 7 15,3 7-4-15,-3 8 12 16,3 4-9-16,-4 3 10 16,5 4-10-16,0 3 5 15,3-3-7-15,1 4 2 16,8-4-4-16,0-4-2 16,4 0 0-16,0-3-32 15,9-5 17-15,-1-6-94 16,9-1 61-16,4-7-46 15,4 0 54-15</inkml:trace>
          <inkml:trace contextRef="#ctx0" brushRef="#br0" timeOffset="2087.0416">2397 436 328 0,'-13'15'123'0,"13"-15"-95"0,0 22 20 0,0-14 36 15,0-5-48-15,0 1 38 16,0 0-43-16,0-4 19 15,4 0-29-15,0-8 10 16,5 5-17-16,-5-12 3 16,4 4-10-16,-4-11 0 15,5 7-4-15,-1-11-6 16,5 4 1-16,-5-4-43 16,4 0 25-16,1-4-120 15,-1 12 78-15,-3-8-63 16,-1 15 72-16</inkml:trace>
          <inkml:trace contextRef="#ctx0" brushRef="#br0" timeOffset="3137.0378">2696 336 316 0,'-4'-11'118'0,"4"11"-92"0,8-18 17 0,-4 10 19 16,1 8-37-16,-1-7 24 15,0 3-29-15,-4-3 11 16,0 3-17-16,-4 1 0 16,4 3-8-16,-4 0 6 15,-1 7-8-15,-3 0 5 16,0 4-5-16,0-3 0 15,3-1-2-15,1 4 1 16,4-3-2-16,0 3 8 16,4-4-5-16,1 4 10 15,-1 0-8-15,-4 1 12 16,4-1-10-16,-4 0 12 0,0 7-12 0,-4-10 7 16,0 6-8-16,-9 1 0 31,5 4-4-31,-9-8-2 0,5 0 0 15,-9 0-48-15,8 0 26 0,-3-4-161 16,7 5 101-16,-7-9-88 16,7 12 97-16</inkml:trace>
          <inkml:trace contextRef="#ctx0" brushRef="#br0" timeOffset="3723.0375">3087-166 288 0,'4'-19'110'0,"-4"19"-86"0,5-18 29 0,-5 10 21 15,4 8-41-15,-4-4 13 16,0 4-29-16,0 0 17 16,0 12-19-16,0-5 14 15,0 8-16-15,-4 7 12 16,4 4-14-16,-9 3 10 15,1 1-12-15,-5 14 6 16,1 1-8-16,-13 14 4 16,8-7-6-16,-8 3 4 15,5-3-5-15,-5 3 2 16,8-14-3-16,-4 3 0 16,5-7-1-16,-1-3-28 15,4 3 14-15,1-15-123 16,4 4 75-16,-1-8-76 15,9-3 78-15</inkml:trace>
          <inkml:trace contextRef="#ctx0" brushRef="#br0" timeOffset="2581.0497">3000-211 300 0,'0'-22'112'0,"0"22"-87"0,12-7 24 0,-7-5 15 16,-1 12-36-16,0-7 10 15,0 7-23-15,0 0 13 16,0 0-15-16,-4 0 4 16,4 4-10-16,-4-1 2 15,0 9-5-15,0-9 5 16,0 12-6-16,-4 4 3 15,0-1-3-15,-4-7 7 16,8 4-6-16,-8-4 3 16,8 4-4-16,-9-4 0 15,9 0-1-15,-8 0 3 16,8 4-3-16,-8-11-1 16,8 3 0-16,-9 0-34 15,9-7 18-15,-4 4-25 16,8 0 23-16</inkml:trace>
          <inkml:trace contextRef="#ctx0" brushRef="#br0" timeOffset="4638.1687">3399 122 240 0,'4'-15'90'0,"-4"15"-70"0,0-11 17 16,0 7 24-1,0 4-35-15,0-3 32 16,0 3-34-16,0-11 18 15,0 11-24-15,0-4 8 0,0 8-15 0,-4 7 5 16,4-4-9-16,-8 15 4 16,4 12-6-16,-9 3 4 15,9 0-5-15,-8 7 9 16,3-3-7-16,-3-1 12 16,4-3-10-16,-5-7 9 15,9-4-9-15,-4-4 6 16,3-4-7-16,1-3 0 15,4-11-4-15,0-8 0 16,4 4-1-16,1-18 1 16,-1-1-2-16,0-10-1 15,0 3 1-15,0-11 1 16,5 11-1-16,-1-19-5 16,0 16 2-16,-4 3-3 15,1 8 2-15,-1 18 0 16,0 3 1-16,0 12 4 15,0 11-1-15,0 3 8 16,5 5-5-16,-1-5 16 16,4 1-11-16,5-4 20 15,0 0-16-15,4-4 15 16,-1-4-15-16,5-10 10 16,0-1-13-16,0-18 4 15,0 4-9-15,-4-12 4 16,4-7-5-16,-4-11-4 15,4 4-1-15,-9-19-26 0,1 12 15 16,-9-1-83-16,1 8 53 0,-1-4-48 16,4 11 52-1</inkml:trace>
        </inkml:traceGroup>
        <inkml:traceGroup>
          <inkml:annotationXML>
            <emma:emma xmlns:emma="http://www.w3.org/2003/04/emma" version="1.0">
              <emma:interpretation id="{331F493E-7F0D-4EC9-918E-05766214B9B3}" emma:medium="tactile" emma:mode="ink">
                <msink:context xmlns:msink="http://schemas.microsoft.com/ink/2010/main" type="inkWord" rotatedBoundingBox="17288,304 19701,276 19710,1120 17298,11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884.6762">4086 78 224 0,'-4'0'85'0,"4"0"-66"0,0 3 8 0,0-3 11 15,0 8-22-15,-5 3 16 16,5 7-18-16,-8 8 19 15,4 0-19-15,-9 11 13 16,9 4-16-16,-4 3 10 16,8 0-12-16,-4 1 13 15,4-16-13-15,0 5 18 16,4-12-15-16,0-7 16 16,9 3-16-16,-1-18 7 15,1 0-11-15,-1-15 2 16,5 1-6-16,-1-12 0 15,1 0-2-15,-9-11 1 16,5 7-2-16,-5-7-1 16,0 11 1-16,-3-7-4 15,-1 11 2-15,0 3-1 16,0 12 0-16,0 7 2 16,0 11 0-16,1 15 2 15,3 0-1-15,0 11-1 16,5 0 1-16,-1-8 12 15,5 5-7-15,4-12 19 0,4 0-13 16,4-11 16-16,0-7-16 0,0-15 9 16,0 0-12-16,4-19 8 15,-4 4-9-15,-4-18 4 16,0-1-7-16,-8-6-2 16,0 10-2-16,-9-14-1 15,4 10 0-15,-7-3 0 16,3 11 0-16,-4 0-33 15,0 11 18-15,-4 0-91 16,4 12 59-16,1 10-41 16,-1 4 51-16</inkml:trace>
          <inkml:trace contextRef="#ctx0" brushRef="#br0" timeOffset="11290.4404">4822 370 256 0,'0'11'96'0,"0"-11"-75"0,0 26 19 0,0-19 26 16,0 8-37-16,-4 0 30 16,4 3-34-16,-4 1 31 15,0-8-32-15,-5-4 29 16,9 4-30-16,-4-7 22 16,4 0-26-16,-4-12 12 15,8 1-18-15,-4-12 4 16,0 5-10-16,0-12 0 15,0 7-4-15,0-14-2 16,8 3 0-16,1-7-17 16,-1 8 9-16,5-5-105 15,-1 9 62-15,5-1-72 16,-1 7 70-16</inkml:trace>
          <inkml:trace contextRef="#ctx0" brushRef="#br0" timeOffset="11832.4247">5113 288 352 0,'0'-7'132'0,"0"7"-103"0,9 7 12 15,-9-7 17 1,4 4-35-16,-4 3 21 16,0 8-27-16,0 4 12 15,0-1-18-15,-4 4 1 16,4 4-7-16,-9 0 1 16,9-4-3-16,-4 1-44 15,4-1 23-15,-4-4-35 16,8 1 30-16</inkml:trace>
          <inkml:trace contextRef="#ctx0" brushRef="#br0" timeOffset="12010.8105">5222 52 380 0,'-5'-26'143'0,"5"26"-112"0,0-8 1 0,0 5-7 15,0 3-17-15,0 0-46 16,0 0 20-16,0 0-35 16,5 3 30-16</inkml:trace>
          <inkml:trace contextRef="#ctx0" brushRef="#br0" timeOffset="12492.9614">5271 351 360 0,'5'-22'134'0,"-5"22"-104"0,12-18 34 0,-8 6 30 15,5 9-52-15,-1-12 13 16,4 8-34-16,5-8 1 16,0 4-13-16,3-4-6 15,1 8-1-15,0-1-49 16,0 4 26-16,-5 4-143 15,1 4 91-15,-4 4-76 16,-1 3 86-16</inkml:trace>
          <inkml:trace contextRef="#ctx0" brushRef="#br0" timeOffset="12296.7849">5421-159 360 0,'-4'-22'134'0,"4"22"-104"0,-4-4 20 16,4 4 19 0,4 4-40-16,-4 3 15 15,4 8-27-15,0 3 11 16,1 5-17-16,-1 10 8 15,0-7-11-15,-4 14 2 16,4 1-6-16,-8 18 0 16,4-7-2-16,-8 7-43 0,3-3 22 0,-7 3-184 15,8-15 112 1,-13-3-115-16,9-8 119 0</inkml:trace>
          <inkml:trace contextRef="#ctx0" brushRef="#br0" timeOffset="12854.9754">5567 348 244 0,'16'-4'90'0,"-16"4"-70"0,17-11 32 16,-13 7 40-1,5 4-51-15,3-4 36 16,1-7-45-16,3-4 18 16,1 4-29-16,4-7 13 15,-1 3-20-15,-3-3 10 0,0 7-14 16,-5-8 4-16,1 8-9 16,-9-8 7-16,4 12-8 0,-8-8 5 15,4 12-5-15,-8-9 0 16,0 9-2-16,-8 3 3 15,-1 7-3-15,-8 8 6 16,9 3-5-16,-9 12 3 16,8 0-3-16,-3 3 0 15,3 4-1-15,1-8 1 16,8 1-2-16,0 0-3 16,8-1 1-16,0-10-37 15,8 3 21-15,5-7-79 16,0 3 54-16,3-18-32 15,5 4 43-15</inkml:trace>
          <inkml:trace contextRef="#ctx0" brushRef="#br0" timeOffset="13241.1006">6037 137 348 0,'-8'-4'132'0,"8"4"-103"0,-9 0 18 15,5 0 19 1,4 0-39-16,-4 4 18 15,0-1-27-15,-5 1 6 16,9 4-14-16,-8 3 5 16,8 0-8-16,-8 4 11 15,8 3-10-15,-4 4 12 0,8 0-12 0,-4 1 7 16,0-1-8-16,0 0 2 16,0 4-5-16,0-4 2 15,0-3-3-15,0 3 3 16,0-4-4-16,0 1 4 15,0-1-4-15,0 1 1 16,0-1-1-16,0-3 1 16,0 0-2-16,-4 0 4 15,4 3-3-15,-4-11 1 16,-1 5-1-16,-3-1-2 16,4 0 1-16,-9-4-6 15,5 4 3-15,-9-3-43 16,9-1 25-16,-4 0-146 15,7 1 92-15,1-8-83 16,8 3 91-16</inkml:trace>
          <inkml:trace contextRef="#ctx0" brushRef="#br0" timeOffset="14444.4927">6004 569 156 0,'0'4'57'0,"0"-4"-44"0,0 8 40 16,0-8 40-1,0 0-50-15,0 0 28 16,0 3-43-16,0-3 18 16,0 0-26-16,0 0 15 15,4 4-20-15,-4-4 21 16,0 0-21-16,0 0 13 16,0 0-17-16,0 0 10 0,0 0-12 15,-4-4 11-15,4 4-12 0,-5-3 7 16,5 3-8-16,-4 0 7 15,0-8-8-15,-4 1 10 16,8 7-9-16,-8-4 5 16,8-3-7-16,-5-1 4 15,5 5-5-15,-4-16 5 16,8 4-6-16,-4-7 1 16,5 7-2-16,-1-11 1 15,0 4-2-15,0-7 2 16,4 3-2-16,1-8-1 15,3 5 1-15,1-8-1 16,-1 11 0-16,1-4 0 16,3 12 0-16,-3-4-9 15,3 7 5-15,1-4-51 16,4 12 30-16,-5-8-130 16,5 8 86-16,-4 3-69 0,4-3 81 15,-5 3 32-15</inkml:trace>
          <inkml:trace contextRef="#ctx0" brushRef="#br0" timeOffset="14937.6498">6445 152 316 0,'0'-12'118'0,"0"12"-92"0,-9-7 22 0,5 7 28 15,4 0-43-15,-4 0 20 16,4 0-32-16,-4 0-3 16,0 0-11-16,-5 0 0 15,9 7-4-15,-8 5 5 16,4-5-5-16,-4 4 8 15,3 0-7-15,-3 4 8 16,4 0-8-16,-4 0 8 16,8 3-8-16,-5 0 3 15,5 1-4-15,0-4 7 16,9 3-6-16,-5-3 8 16,4 4-8-16,1-5 12 15,-1 5-9-15,-4-4 7 16,4 3-7-16,-8 1 7 15,5 3-8-15,-10-4 5 16,5 1-6-16,-8-4 4 16,4-1-5-16,-9-3-2 15,5 1-1-15,-4-5-39 16,7 4 21-16,-3-7-162 16,4 3 98-16,4 1-95 15,8-5 102-15</inkml:trace>
        </inkml:traceGroup>
        <inkml:traceGroup>
          <inkml:annotationXML>
            <emma:emma xmlns:emma="http://www.w3.org/2003/04/emma" version="1.0">
              <emma:interpretation id="{E1BE6FD2-D649-4EC8-BE5F-7E3008362B63}" emma:medium="tactile" emma:mode="ink">
                <msink:context xmlns:msink="http://schemas.microsoft.com/ink/2010/main" type="inkWord" rotatedBoundingBox="20374,267 22208,246 22217,976 20383,99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7867.9231">7568 481 436 0,'8'-8'162'0,"-8"8"-126"0,25-7 7 0,-12 3 10 16,-1 4-33-16,13-15 13 16,0 4-20-16,4-7-3 15,0 7-6-15,0-8-12 16,1 12 5-16,-1-12-101 15,0 5 57-15,-4 2-70 16,0 5 66-16</inkml:trace>
          <inkml:trace contextRef="#ctx0" brushRef="#br0" timeOffset="17055.6161">7705-96 244 0,'4'-4'93'0,"-4"4"-72"0,-8 4 18 0,4-4 23 16,8 0-36 0,-4 0 24-1,0 11-30-15,0-7 18 0,0 3-22 0,0 4 16 16,0 4-18-16,0 3 12 16,0 1-15-16,-4 7 12 15,4 0-13-15,-8 14 8 16,3-3-10-16,-7 8 2 15,4-1-6-15,-5-3 2 16,5-1-3-16,-5-3-2 16,5 0 0-16,-4-7-23 15,7-4 12-15,-3 0-98 16,4-8 60-16,0-14-63 16,4 3 64-16</inkml:trace>
          <inkml:trace contextRef="#ctx0" brushRef="#br0" timeOffset="17642.0403">7605 218 368 0,'-12'-11'140'0,"12"11"-109"0,12-11 13 15,-7 7 21 1,3 4-39-16,9-3 21 16,3-5-28-16,5 1 5 15,4 3-14-15,1-7 1 16,-1 4-7-16,4-5-4 15,-4 9-1-15,0-1-37 16,-4-3 21-16,0 3-127 16,-4 4 79-16,-9 0-66 0,-3 4 76 0</inkml:trace>
          <inkml:trace contextRef="#ctx0" brushRef="#br0" timeOffset="17369.7264">7926-203 292 0,'-4'-12'110'0,"4"12"-86"0,4 12 18 15,-4-9 25 1,4 12-38-16,-4 4 32 0,4-1-35 16,-8 8 22-16,4 0-28 0,-4 7 16 15,0 0-21-15,-5 12 3 16,5-1-10-16,-8 4 1 16,7 0-5-16,-7 4 0 15,8-8-2-15,-9 1-35 16,5-5 19-16,-4-3-141 15,7-3 86-15,-7-8-85 16,4 3 89-16</inkml:trace>
          <inkml:trace contextRef="#ctx0" brushRef="#br0" timeOffset="18349.1047">8376 226 272 0,'-17'0'104'0,"17"0"-81"0,-17 22 12 0,13-15 20 16,4 0-32-16,-4 8 26 15,-1 4-28-15,-3 3 20 16,8 4-24-16,-4-4 20 16,4 0-21-16,0-3 21 15,8 3-22-15,1-7 17 16,3 3-18-16,5-18 12 15,4 4-15-15,0-8 8 16,0-7-11-16,0-4 2 16,0 4-6-16,-4-18 5 15,0 14-6-15,-9-15-1 16,0 8-1-16,-8 0-19 16,0-4 10-16,-8 0-65 15,0 15 40-15,-5-7-181 16,5 10 119-16,-9 1-99 15,8 7 112-15</inkml:trace>
          <inkml:trace contextRef="#ctx0" brushRef="#br0" timeOffset="18812.5988">8621 444 432 0,'16'-15'162'0,"-16"15"-126"0,29-4 23 16,-16-3 9-1,-1 7-40-15,9-8-7 16,4 5-14-16,4-8-36 0,4 3 16 0,13-7-29 16,0 8 25-16</inkml:trace>
          <inkml:trace contextRef="#ctx0" brushRef="#br0" timeOffset="18646.4243">8933-152 340 0,'8'-33'126'0,"-8"33"-98"0,4-18 21 0,-4 10 26 16,4 8-43-16,-4-4 27 16,0 1-36-16,-8-1 9 15,4 8-20-15,-9 3 5 16,9 4-10-16,-8 4 9 16,7 11-9-16,-7-4 7 15,8 4-7-15,-9 11 2 16,9 0-5-16,-8 7 0 15,7 1-2-15,-7 10-24 16,4-10 13-16,-9 10-96 16,5-7 58-16,-18 11-55 15,10-3 59-15</inkml:trace>
          <inkml:trace contextRef="#ctx0" brushRef="#br0" timeOffset="15372.1597">7123 518 424 0,'0'7'159'0,"0"-7"-124"0,8 0 26 16,-8 0 24 0,0 0-49-16,0 0 11 15,8 0-29-15,-3-4-3 0,3 4-10 0,0-7-43 16,5 3 21-1,-1-3-192-15,1 3 116 0,-1-3-118 16,5-1 122-16</inkml:trace>
          <inkml:trace contextRef="#ctx0" brushRef="#br0" timeOffset="15210.6489">7144 237 372 0,'16'-23'140'0,"-16"23"-109"0,13-18 31 0,-9 11 37 16,0 7-57-16,0-8 25 15,0 4-40-15,1-3 0 16,-1 7-16-16,-4-11-27 16,0 11 9-16,0-4-84 15,0 4 50-15,0 4-49 16,0 7 53-16</inkml:trace>
        </inkml:traceGroup>
        <inkml:traceGroup>
          <inkml:annotationXML>
            <emma:emma xmlns:emma="http://www.w3.org/2003/04/emma" version="1.0">
              <emma:interpretation id="{7D37E8B9-BBD0-49CE-8D0A-4A636C8B80A2}" emma:medium="tactile" emma:mode="ink">
                <msink:context xmlns:msink="http://schemas.microsoft.com/ink/2010/main" type="inkWord" rotatedBoundingBox="22776,379 25220,350 25227,928 22782,95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0433.5164">10343 0 332 0,'8'-4'123'0,"-8"4"-95"0,25-15 31 0,-12 12 36 16,-1 3-53-16,5-4 22 15,-1 0-39-15,5-3 4 16,4 3-17-16,4-3-5 16,5-1-4-16,-1-3-42 15,0 4 21-15,-8-4-197 16,-4 11 118-16,-9-11-124 16,1 7 128-16</inkml:trace>
          <inkml:trace contextRef="#ctx0" brushRef="#br0" timeOffset="20644.5571">10543-48 368 0,'-5'4'140'0,"5"-4"-109"0,-12 14 24 16,8-6 30 0,4-1-49-16,-9 8 21 15,1 3-35-15,-4 16 6 16,8-12-17-16,-5 4 1 0,5 14-6 15,0 12-1-15,4-15-5 16,0-7-2-16,4-1 1 16,-4-3-49-16,8-7-18 0,5-8 32 15,3-11 18-15</inkml:trace>
          <inkml:trace contextRef="#ctx0" brushRef="#br0" timeOffset="20929.3138">10809-41 356 0,'12'11'134'0,"-12"-11"-104"0,4 8 18 0,-4-5 31 15,0 1-46-15,0 7 27 16,9 8-36-16,-5-1 10 15,0 1-20-15,-4 3 5 16,4 4-11-16,-4 0-2 16,0 3-4-16,0 5-28 15,0-12 14-15,-4 0-96 16,4 0 59-16,-4-3-55 16,0-5 60-16</inkml:trace>
          <inkml:trace contextRef="#ctx0" brushRef="#br0" timeOffset="21528.8328">11042-85 332 0,'-8'-8'126'0,"8"8"-98"0,0 12 17 15,0-9 30 1,4 1-44-16,-4 7 33 0,0 8-38 0,0-5 15 15,4 5-24-15,-4-1 11 16,0 8-17-16,-4 0 10 16,4 4-12-16,-4-4 4 15,8 3-8-15,-4 1 4 16,0 3-5-16,0-11 5 16,4 4-6-16,0-4 3 15,0-3-3-15,0-1 3 16,0-3-4-16,-4-8 4 15,5 5-4-15,-5-5-1 16,0 4 0-16,0-7-1 16,0 7 0-16,0-11 0 15,0 4 0-15,0-1 0 16,0 1 0-16,-5-4 0 16,5 4 0-16,0-4 0 15,5 3 0-15,-5-3 0 16,0 0 0-16,0 0 0 15,0 0 0-15,0 0-3 16,8 0 2-16,0-3 10 16,5 3-6-16,-1-8 17 15,1 1-11-15,3-4 3 0,9-15-8 16,-4 7 0-16,8-18 0 16,-8 8 0-1,4-1-2-15,0-7-2 16,0 8 1-16,-4-1-6 0,0 8 3 15,-1 0-17 1,-3 3 11-16,-9 1-67 0,5 3 41 0,-9 0-141 16,4 8 97-16,1-4-63 15,-1 11 82-15</inkml:trace>
          <inkml:trace contextRef="#ctx0" brushRef="#br0" timeOffset="19666.6249">9694 52 288 0,'0'-19'107'0,"0"19"-83"0,0-7 19 0,0 3 30 16,0 4-42-16,0 0 28 16,0 0-36-16,0 0 20 15,0 0-26-15,-4 4 16 16,0 7-19-16,-5 11 8 16,1 8-13-16,-5-1 8 15,5 12-9-15,-13 11 6 16,9-4-7-16,-5 0 7 15,5-11-8-15,-5-8 8 16,9 5-8-16,-5-12 5 16,5 4-6-16,0-11 2 0,3-4-4 15,1-8 0-15,4-6-1 16,0-8 1-16,4-15-2 16,1 7-3-16,3-25 1 0,0-1-6 31,5 5 4-31,-1-5 1 15,1 8 2-15,-1-7-5 16,5 11 3-16,4-15 1 16,-1 11 1-16,-3 0 0 15,0 7 0-15,-5 15 0 16,5 1 0-16,-1 2 2 16,1 9-1-16,-4 6 6 0,3 5-4 15,-3 3 8-15,-1 4-7 0,1 7-1 16,-1 4-2-16,-4 7 7 15,1-3-4-15,-5 3 10 16,0 4-8-16,-4-4-39 16,4 1 18-16,-8-1-128 15,4-4 78-15,-8-6-68 16,-1-1 77-16</inkml:trace>
          <inkml:trace contextRef="#ctx0" brushRef="#br0" timeOffset="19864.3148">9652 270 464 0,'13'-22'176'0,"-13"22"-137"0,25-11 4 0,-17 7 6 16,5 4-32-16,-1-7 3 15,5-1-12-15,3-3-32 16,1 4 13-16,4-4-130 15,4-1 77-15,5-2-80 16,-1 6 83-16</inkml:trace>
          <inkml:trace contextRef="#ctx0" brushRef="#br0" timeOffset="20178.4239">10160-4 400 0,'-13'-11'148'0,"13"11"-115"0,-16 0 22 0,12 0 20 16,4 4-44-16,-9 3 21 15,1-3-31-15,-9 11 13 16,9-4-20-16,-9 15 12 16,9-4-15-16,-9 11 1 15,9-3-7-15,-4 7-7 16,3 3 0-16,1-3 12 15,4 0-5-15,4-7 13 16,8 0-10-16,5-5-15 16,3 1 4-16,5-15-51 15,4 4 30-15,0-15-175 16,4-7 111-16,8-15-108 16,1-1 113-16</inkml:trace>
          <inkml:trace contextRef="#ctx0" brushRef="#br0" timeOffset="22071.0173">11587 281 408 0,'29'-4'151'0,"-29"4"-118"0,4-3 33 0,-4 3 6 15,4-4-13-15,0 4-2 16,5-8-17-16,-1 5-7 0,9-8-19 16,-5 0-15-16,9 0-8 0,-4-4 2 0,3 0 4 15,-3 8-49-15,-4-8-19 16,-5 4-128 0,-12 3-53-1,0 5 132-15</inkml:trace>
          <inkml:trace contextRef="#ctx0" brushRef="#br0" timeOffset="21845.1978">11608-26 340 0,'0'-15'129'16,"0"15"-100"-16,29 4 24 0,-29-4 27 16,4 0-46-16,-4 0 23 15,0 7-34-15,-4 4 21 16,4 4-25-16,-9 7 12 15,5 1-18-15,-4 10 8 16,4 0-12-16,-5 0 8 16,5 8-9-16,0 4-2 15,4-12-4-15,0 0 7 16,4 0-5-16,0-7 14 16,5 4-10-16,3-12-4 15,1 8-2-15,3-22-40 0,1 3 21 0,4-10-121 16,0 3 77-16,-5-15-62 15,5 4 72-15</inkml:trace>
          <inkml:trace contextRef="#ctx0" brushRef="#br0" timeOffset="22248.682">11670 26 452 0,'21'-22'170'0,"-21"22"-132"0,21-19 24 16,-9 15 2-16,5-3-25 16,-5 3-7-16,13-3-17 15,-4 0-5-15,8-8-6 16,9-7-3-16,-9 10 0 0,-4 1-41 15,-5 4-15-15,-3 0-132 16,-13 3-57-16,-8 4 126 0,-4 4 62 16</inkml:trace>
        </inkml:traceGroup>
      </inkml:traceGroup>
    </inkml:traceGroup>
    <inkml:traceGroup>
      <inkml:annotationXML>
        <emma:emma xmlns:emma="http://www.w3.org/2003/04/emma" version="1.0">
          <emma:interpretation id="{970C1B7A-836E-4344-B5BF-B0E62CC55D90}" emma:medium="tactile" emma:mode="ink">
            <msink:context xmlns:msink="http://schemas.microsoft.com/ink/2010/main" type="paragraph" rotatedBoundingBox="13111,1816 24788,1586 24818,3082 13140,3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FA2AC6-D50A-4A04-8E66-9AAACEF01115}" emma:medium="tactile" emma:mode="ink">
              <msink:context xmlns:msink="http://schemas.microsoft.com/ink/2010/main" type="line" rotatedBoundingBox="13111,1816 23731,1607 23755,2817 13135,3026"/>
            </emma:interpretation>
          </emma:emma>
        </inkml:annotationXML>
        <inkml:traceGroup>
          <inkml:annotationXML>
            <emma:emma xmlns:emma="http://www.w3.org/2003/04/emma" version="1.0">
              <emma:interpretation id="{3F46059F-CCAB-4AAC-9E23-E8FFFC08EF8E}" emma:medium="tactile" emma:mode="ink">
                <msink:context xmlns:msink="http://schemas.microsoft.com/ink/2010/main" type="inkWord" rotatedBoundingBox="13111,1816 15280,1773 15302,2859 13132,290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400.5989">724 1949 264 0,'4'-11'99'0,"-4"11"-77"0,0-15 24 0,0 8 26 16,0 7-41-16,-4-4 19 16,0-4-30-16,-4 1 19 15,4 3-22-15,-9-3 12 16,5 7-18-16,-9-4 4 15,5 4-10-15,-5 0 7 16,4 8-8-16,-7-1 8 16,7 8-8-16,-8 3 5 15,9 1-5-15,-1 7 5 16,5 0-6-16,0-1 8 16,8-2-7-16,4-5 12 15,8 1-9-15,5-19 7 16,4 3-7-16,4-14 7 15,0 0-8-15,0-7 5 16,4-1-6-16,-8-7 0 0,-1 8-3 16,-3-8 1-16,-4 15-2 0,-5-8-3 15,0 8 1-15,-8 4 1 16,4-1 0-16,-4 8 0 16,0 8 0-16,0-4 0 15,0 10 0-15,-4-3-3 16,4 8 2-16,0-1-32 15,4 1 18-15,1-4-89 16,3-1 58-16,0-6-44 16,5-1 53-16</inkml:trace>
          <inkml:trace contextRef="#ctx0" brushRef="#br0" timeOffset="40596.8516">941 1856 340 0,'0'-7'129'0,"0"7"-100"0,0 11 22 16,-5-7 23 0,5 3-43-16,-4 4 10 15,0 0-25-15,-4 8-3 16,8-8-8-16,-4 4-10 16,8 3 3-16,-4 1-48 0,0-5 27 0,0-6-120 15,4-1 80-15,-4-10-58 16,4-1 70-16</inkml:trace>
          <inkml:trace contextRef="#ctx0" brushRef="#br0" timeOffset="40743.1845">961 1675 284 0,'0'-18'107'0,"0"18"-83"0,-4 0 13 0,0-8 4 16,8 16-25-16,-8-8-8 15,4 7-5-15,-4 4-89 31,8 0 47-31,-4 4-70 16,4 4 62-16</inkml:trace>
          <inkml:trace contextRef="#ctx0" brushRef="#br0" timeOffset="41213.0392">1086 1867 376 0,'13'-22'140'0,"-13"22"-109"0,16-11 20 0,-12 7 10 15,5 4-37-15,-1-7-2 16,5 3-15-16,-1-3-13 16,5 0 3-16,-5-1-116 15,1 8 65-15,-1-4-81 16,1 8 77-16</inkml:trace>
          <inkml:trace contextRef="#ctx0" brushRef="#br0" timeOffset="41032.0116">1248 1339 328 0,'0'-19'123'0,"0"19"-95"0,0-4 11 16,0 4 19 15,0 4-35-31,0 7 23 16,0 4-27-16,-4 15 16 15,4 7-20-15,-4 11 14 0,4 0-16 0,-8 7 4 16,4 1-10-16,-9-8 0 15,5-4-4-15,-5-7-2 16,5 0 0-16,-13 11-63 16,5 0 34-16,-5-7-48 15,8-8 43 1</inkml:trace>
          <inkml:trace contextRef="#ctx0" brushRef="#br0" timeOffset="41406.2803">1394 1842 340 0,'-4'7'126'0,"4"-7"-98"0,-8 26 10 0,3-15 12 16,5 0-30-16,-4 4 10 15,4 3-18-15,-4 1 0 16,0 3-7-16,-9-7-23 16,9 3 10-16,-4-7-114 0,8 4 67 15,-8-11-69 1,8-4 71-16</inkml:trace>
          <inkml:trace contextRef="#ctx0" brushRef="#br0" timeOffset="41901.4646">1398 1745 108 0,'4'19'44'0,"-4"-19"-35"0,4 22 14 0,-4-15 11 16,5 5-19-16,-5-5 29 15,4 4-26-15,-4 0 44 16,4 4-35-16,0 0 34 15,0 0-35-15,-4 3 26 16,0 1-30-16,0-1 31 16,0 4-31-16,0 0 29 15,0-3-29-15,0-4 13 16,0-4-20-16,0-8 7 16,0 1-13-16,0-8 6 15,0 1-8-15,0-8 2 16,9 3-5-16,-1-10 0 15,0 3-2-15,9-15-2 16,-5 12 1-16,1-8-1 16,3 8 0-16,1-5-3 15,4 9 2-15,-4 2-1 16,-1 1 0-16,-3 8 4 0,-1 6-1 16,-4 1 4-16,5 7-3 0,-9 0 1 15,0 0-1 1,-4 4-4-16,0 4 1 0,0 3-17 15,0 4 10-15,0-8-80 16,4 4 48-16,1-11-163 16,7 1 113-16,5-12-71 15,-1-4 93-15</inkml:trace>
          <inkml:trace contextRef="#ctx0" brushRef="#br0" timeOffset="39769.1015">-141 1727 132 0,'4'-11'52'0,"-4"11"-41"0,4-4 24 0,-4 4 38 15,4 0-40-15,0-11 34 16,1 7-40-16,-1 1 24 16,0-5-30-16,-4 1 22 15,4 3-24-15,-4-3 12 16,0 7-18-16,0 0 6 16,0 7-11-16,-4 1 6 15,4 6-7-15,-8 5 9 16,8 3-9-16,-5 8 12 15,5-1-11-15,-4 8 9 16,8 0-9-16,-4 8 4 16,0-1-7-16,0 4 9 15,5-4-8-15,-1-7 8 16,4-7-8-16,0-12 8 16,5-3-8-16,-1-15 5 15,1 0-6-15,4-18 0 16,-1 3-3-16,1-15 1 15,-1 8-2-15,-3-15-3 16,-1 8 1-16,-3-12-1 16,-1 15 0-16,-4-7 0 0,5 11 0 15,-5-1-3-15,0 12 3 0,-4 0-1 16,0 11 1-16,0 8 2 16,4 3 0-16,-4 11 0 15,4 4 0-15,0 7 2 16,9 4-1-16,-5 0 4 15,5-4-3-15,-1-3 15 16,5-4-10-16,4-15 15 16,-1 0-13-16,5-22 11 15,4 0-11-15,-4-11 0 16,0-1-6-16,-4-6-4 16,0 7 0-16,0-26-1 15,4 11 0-15,-13-12 2 16,-3 12 0-16,-9-14 4 15,4 10-2-15,-4-3-40 16,0 10 20-16,0 1-87 16,0 15 58-16,0 6-36 15,0 9 48-15</inkml:trace>
          <inkml:trace contextRef="#ctx0" brushRef="#br0" timeOffset="42321.8076">1906 1819 284 0,'-21'11'107'0,"21"-11"-83"0,-25 12 28 16,17-5 33 0,3 0-47-16,-7 4 24 15,4 1-38-15,-5 2 16 16,9 5-23-16,-4-8 13 16,8 7-17-16,0-3 6 15,4 4-11-15,4-12 6 16,5 4-7-16,3-7 2 15,1 0-5-15,0-8 2 16,3 0-3-16,-3-7 3 16,0 0-4-16,-5-7 1 15,5 6-1-15,-5-6-4 16,5 7 1-16,-9 0-4 0,1 7 3 16,-5 0 1-16,0 8 1 0,0 3 2 15,0 5-1-15,0 6 8 16,1 4-5-16,-5 11 5 15,4 1-5-15,-8 10 5 16,4-7-6-16,-9 11 6 16,1 4-6-16,-9-15-1 15,9-7-1-15,-13-1-39 16,9-3 21-16,-9-4-121 16,4 0 77-16,5-11-66 15,3-3 73-15</inkml:trace>
        </inkml:traceGroup>
        <inkml:traceGroup>
          <inkml:annotationXML>
            <emma:emma xmlns:emma="http://www.w3.org/2003/04/emma" version="1.0">
              <emma:interpretation id="{75BBB48C-BEA4-4C8E-A241-E7CBCF111D93}" emma:medium="tactile" emma:mode="ink">
                <msink:context xmlns:msink="http://schemas.microsoft.com/ink/2010/main" type="inkWord" rotatedBoundingBox="15672,1879 16801,1856 16814,2497 15685,251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207.0612">2505 1683 272 0,'0'-26'101'0,"0"26"-78"0,0-11 22 0,0 7 21 16,0 8-37-16,0-4 17 15,0 0-28-15,0 0 17 16,4 11-20-16,0-4 16 16,0 12-17-16,-4 3 12 15,4 0-15-15,-4 0 15 16,0 4-16-16,-4-4 13 15,4 4-13-15,-4-4 10 16,0-3-11-16,-4-1 8 16,3-3-9-16,-7 0 2 15,4-11-6-15,-5-4 0 16,5 0-2-16,-5-4 1 16,9-4-2-16,-8-10 2 15,8-1-2-15,4-10-1 16,8 3 1-16,0-22-4 15,5 4 2-15,3-12-1 16,5 8 0-16,4-7 0 16,0 14 0-16,4-4 0 15,0 16 0-15,-4 3-3 16,0 11 3-16,-4 11 1 16,0 4 1-16,-5 8 2 0,-3 14-1 15,-9 8 4-15,0 10-3 16,-8 1 4-16,0 0-4 15,-4-4 4-15,-1 0-4 0,-7-11 4 16,3 3-4-16,-8-14 1 16,9 3-1-16,-9-3-2 15,9 0 1-15,-1-8-1 16,5 4 0-16,0-7-3 16,8 4 2-16,0-1-1 15,4 4 0-15,0 0 2 16,4 4 0-16,0 0 2 15,1 0-1-15,-1-1-1 16,0 5 1-16,1-1 3 16,3 1-2-16,-3-1 12 15,-1 1-7-15,0-8 7 16,1 4-7-16,-1-8-53 16,0 4 25-16,0-7-153 15,5 3 97-15,-5-10-79 16,5 3 90-16</inkml:trace>
          <inkml:trace contextRef="#ctx0" brushRef="#br0" timeOffset="43689.7982">2842 1941 248 0,'0'-3'93'0,"0"3"-72"0,4-4 27 0,-4 0 31 15,0 8-44-15,0-4 27 16,4 0-36-16,0-4 14 16,5 4-23-16,-1-7 15 15,0 3-18-15,1-3 10 16,-1 7-14-16,0-8 6 15,1 5-9-15,-1-8 2 16,0 3-5-16,-4-7 7 16,5 8-7-16,-9-4 5 15,4 7-5-15,-8-7 2 16,-1 7-3-16,-3 4 3 16,0 0-4-16,-9 0 6 15,9 4-5-15,-9 0 6 16,9 7-6-16,-9 0 3 15,9 4-3-15,0-4 0 16,3 4-1-16,1-4-4 16,4 7 1-16,4-10-21 15,5 7 12-15,7-1-82 16,9 1 51-16,-4-11-152 16,4-1 108-16,0-6-64 15,4 3 86-15</inkml:trace>
          <inkml:trace contextRef="#ctx0" brushRef="#br0" timeOffset="44078.846">3274 1882 352 0,'-8'-11'132'0,"8"11"-103"0,-16-4 16 0,11 1 18 16,5 6-38-16,-8-3 17 16,0 4-25-16,-9 0 11 15,5 7-17-15,-5 0 12 16,4 4-13-16,-3-4 8 15,3 7-10-15,1-3 6 16,4 7-7-16,-1-7 7 16,5 0-8-16,4-8 8 15,4 1-8-15,0-8 3 16,9 0-5-16,-1-4 0 16,5 0-2-16,0-3-2 15,-1 0 1-15,-3-5-4 16,3 9 2-16,-7-5-1 15,3 8 0-15,-8-3 2 16,5 3 0-16,-9 0-3 16,4 3 2-16,0 1-4 15,0 3 3-15,0-3-30 16,0 4 18-16,1-8-85 16,-1 0 55-16,4-4-174 15,5 0 122-15,-1-7-84 16,1 4 104-16</inkml:trace>
          <inkml:trace contextRef="#ctx0" brushRef="#br0" timeOffset="44484.0802">3512 1453 308 0,'8'-15'115'0,"-8"15"-89"0,4 0 16 0,-4 4 31 16,4 7-43-16,-4 8 33 15,0 3-37-15,-4 22 24 16,4-7-29-16,-4 0 16 15,4 0-22-15,-4-3 8 16,0-5-14-16,-5-3 8 16,9 0-9-16,-4-4 2 15,0-3-6-15,-9-1 2 16,9 4-3-16,-4-11 3 16,4 0-4-16,-4-3-3 15,3-1 0-15,-3 1 1 16,4-1 0-16,-9 8 0 15,9-8 0-15,-8 4 0 16,8-3 0-16,-5 3 2 16,9 0-1-16,-8 4 4 15,8-4-3-15,-4-4 6 16,8 1-5-16,0-8-1 16,9 3-1-16,-1-6-10 15,1 3 5-15,3-4-62 16,1 0 36-16,4-3-166 15,4-1 109-15,-5-3-84 0,1 4 98 16</inkml:trace>
        </inkml:traceGroup>
        <inkml:traceGroup>
          <inkml:annotationXML>
            <emma:emma xmlns:emma="http://www.w3.org/2003/04/emma" version="1.0">
              <emma:interpretation id="{BBBADEF8-3D45-453A-B74D-B9C02A751E97}" emma:medium="tactile" emma:mode="ink">
                <msink:context xmlns:msink="http://schemas.microsoft.com/ink/2010/main" type="inkWord" rotatedBoundingBox="17012,1767 19843,1711 19866,2894 17036,2949"/>
              </emma:interpretation>
            </emma:emma>
          </inkml:annotationXML>
          <inkml:trace contextRef="#ctx0" brushRef="#br0" timeOffset="45053.7">3986 1490 204 0,'17'-52'77'0,"-17"52"-60"0,12-48 30 16,-8 34 47-16,0 10-51 0,0-11 42 16,1 8-51-16,-1-4 20 15,0 7-31-15,-4 4 11 16,0 7-19-16,-8 19 16 16,-1 7-18-16,-7 23 13 15,3-1-15-15,-12 12 6 16,4-4-10-16,-12 7 0 15,8-3-4-15,-4 3 3 16,8-7-4-16,-4 0-7 16,9-8 2-16,-1-10-58 15,9-5 33-15,4-14-142 16,4-4 95-16,12-18-73 16,5-8 86-16</inkml:trace>
          <inkml:trace contextRef="#ctx0" brushRef="#br0" timeOffset="45864.5199">4290 1549 312 0,'0'-25'118'0,"0"25"-92"0,4-15 19 0,-4 11 13 16,4 8-33-16,-4-4 9 16,0 3-20-16,-4 9 16 15,4 2-17-15,-9 12 13 16,5 4-15-16,-8 3 15 15,8 0-16-15,-5 4 16 16,9-3-16-16,-4-1 7 16,4-4-10-16,0 1 9 15,4-4-9-15,0-8 5 16,5 1-7-16,-1-12 2 16,9 1-4-16,-1-8 0 15,5 0-1-15,-4-11 1 16,4 3-2-16,-5-10-3 15,1 3 1-15,-5-11-1 16,1 4 0-16,-1-4 0 0,1 0 0 0,-5-3 0 16,5 10 0-1,-5 4 0-15,0 12 0 0,1 6 4 16,3 5-1-16,-4 10 6 16,5-3-4-16,-1 7 10 15,1 4-7-15,-1-8 8 16,5 1-8-16,-5-1 3 15,5 1-5-15,0-4 11 16,-1-4-8-16,5-7 12 16,0-1-11-16,0-6 3 15,4-1-7-15,-4-4 2 16,4 1-3-16,-13-8 0 16,5 0-1-16,-5-14-8 15,1 3 3-15,-9-11-52 16,4 11 31-16,-4-18-112 15,5 14 77-15,-1-7-49 16,4 11 63-16</inkml:trace>
          <inkml:trace contextRef="#ctx0" brushRef="#br0" timeOffset="46272.9419">5097 1793 280 0,'33'-29'107'0,"-33"29"-83"0,8-22 17 0,-4 14 33 16,1 8-43-1,-5-7 39-15,4 0-41 0,-8-1 21 16,4 8-29-16,-9 4 8 16,1 3-17-16,-5 4 5 15,5 4-10-15,-8 0 9 16,7 3-9-16,-3-3 10 15,8 0-10-15,-5 3 12 16,9-6-11-16,0-5 9 16,4 4-9-16,1-7 6 15,7 3-7-15,1-7 0 16,3 4-4-16,-3-8-2 16,3 0 0-16,-7 1-1 15,3 3 0-15,-4-4-3 16,1 4 2-16,-5-4-28 15,4 8 16-15,-4-4-78 16,5 4 50-16,-9-1-145 16,4 1 105-16,-4-4-69 15,0 4 87-15</inkml:trace>
          <inkml:trace contextRef="#ctx0" brushRef="#br0" timeOffset="46452.7198">5359 1760 384 0,'8'-3'143'0,"-8"3"-112"0,13 7 27 15,-13-3 33 1,4 3-53-16,-4-3 20 16,4 10-35-16,-4-10 3 0,0 11-16 15,0-11-6-15,0 10-2 0,0-6-42 16,4 7 22-16,0-8-103 16,0 0 68-16,1-3-48 15,3 0 59-15</inkml:trace>
          <inkml:trace contextRef="#ctx0" brushRef="#br0" timeOffset="46603.1933">5442 1446 440 0,'-8'-41'165'0,"8"41"-129"0,-4-18-7 0,4 14-43 15,4 4 3-15,-4 0-159 16,4 0 94-16,0 0-103 15,0 7 103-15</inkml:trace>
          <inkml:trace contextRef="#ctx0" brushRef="#br0" timeOffset="47069.6323">5542 1823 408 0,'4'-11'154'0,"-4"11"-120"0,8-7 26 15,-4 3 22 1,1 4-48-16,3-4 4 16,4 4-24-16,1-4-4 15,-1 4-6-15,1-11-31 16,-1 11 14-16,1-3-140 16,4 3 84-16,-1-4-85 15,1 8 89-15</inkml:trace>
          <inkml:trace contextRef="#ctx0" brushRef="#br0" timeOffset="46901.757">5629 1305 384 0,'0'-37'145'0,"0"37"-112"0,17-3 5 16,-13-5 20-1,4 16-36-15,1-8 25 16,-1 3-27-16,-4 12 11 0,0 7-17 0,0 19 5 16,1 3-11-1,-5 12 6-15,0-1-7 0,-9 1 2 16,5-4-5-16,-8-1 0 15,-1 1-2-15,-3-11-35 16,7-1 19-16,-3-10-110 16,8 0 69-16,-9-12-57 15,9 1 64-15</inkml:trace>
          <inkml:trace contextRef="#ctx0" brushRef="#br0" timeOffset="47246.3783">5879 1812 472 0,'0'4'176'0,"0"-4"-137"0,0 18 15 16,0-10 8-16,0-1-37 0,-8 4-2 16,3 0-14-16,1 0-4 15,4 4-3-15,0 0-13 16,4-8 7-16,-4-3-103 15,5 3 59-15,-5-7-70 16,0 0 67-16</inkml:trace>
          <inkml:trace contextRef="#ctx0" brushRef="#br0" timeOffset="47651.2518">5970 1620 400 0,'-4'7'151'0,"4"-7"-118"0,4 11 0 0,-4-7-2 15,5 11-22-15,-1-4 18 16,0 15-15-16,0-8 20 16,0 4-18-16,-4 4 13 15,4 0-16-15,-4 0 12 16,0-4-13-16,0 0 15 16,4-3-15-16,-4-4 13 15,0-1-13-15,-4-6 2 16,4-8-8-16,-4 0 0 15,8-8-2-15,-4 1 1 16,9 0-2-16,-5-8-1 16,8 0 1-16,1-3-6 15,3 6 3-15,1-6-3 16,0 7 2-16,-1 3 0 0,1 8 1 0,-5 0 0 16,1 8 0-16,-5 3 2 15,5-4 0-15,-5 4 0 16,0-3 0-16,-3 3-5 15,-1 0 3-15,0 0-52 16,0 0 30-16,0-3-125 16,0-1 83-16,1-3-60 15,3-1 72-15</inkml:trace>
          <inkml:trace contextRef="#ctx0" brushRef="#br0" timeOffset="48176.3487">6374 1793 324 0,'-4'0'121'0,"4"0"-95"16,0 8 7-16,0-4 21 16,0 3-32-16,-4-3 38 15,-1 10-34-15,-3-6 27 16,4 7-31-16,-4-4 15 16,8 4-21-16,-5-1 11 15,5 5-16-15,0-12 10 16,5 8-12-16,-5-8 4 15,8 5-8-15,4-9 2 16,5 1-4-16,0-8 0 16,-1 1-1-16,1-9 3 15,0 1-3-15,-5-3-1 16,5 2 0-16,-5-6-1 16,1 3 0-16,-9 0-3 0,4 8 2 15,-4 0-1-15,1 3 0 0,-1 0 2 16,4 4 0-16,-4 0 0 15,4 4 0-15,-8-4 0 16,5 7 0-16,-1 4 4 16,0 4-2-16,-4 7 6 15,4 1-5-15,0 10 1 16,5 0-2-16,-1 8 5 16,0 3-4-16,-4-7 6 15,1 4-6-15,-5-1 8 16,4-3-7-16,-13 0 5 15,5-3-5-15,-12-5 0 16,-1 1-2-16,-16-4-19 16,8-8 9-16,-13-7-52 15,5 0 34-15,-4-7-185 16,7 0 117-16,5-12-120 16,9 1 123-16</inkml:trace>
        </inkml:traceGroup>
        <inkml:traceGroup>
          <inkml:annotationXML>
            <emma:emma xmlns:emma="http://www.w3.org/2003/04/emma" version="1.0">
              <emma:interpretation id="{5232E22E-3A8D-41C7-9733-7A286F64DC74}" emma:medium="tactile" emma:mode="ink">
                <msink:context xmlns:msink="http://schemas.microsoft.com/ink/2010/main" type="inkWord" rotatedBoundingBox="20213,1797 21459,1772 21473,2499 20227,252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302.4309">7114 1638 332 0,'-4'-7'126'0,"4"7"-98"0,9 7 10 0,-14-7 12 16,1 11-30-16,-4 4 30 16,0 7-29-16,-5 8 30 15,9-1-30-15,-8 1 19 16,7 7-24-16,-7-4 18 16,8 1-19-16,-9-1 19 15,9-4-20-15,-4 1 15 16,4-8-16-16,-5-7 6 15,9-4-11-15,-8-11 2 16,4 0-6-16,-5-15 0 16,5 4-2-16,-4-11-2 15,4 0 1-15,0-8-1 16,8 1 0-16,0-19-5 16,8 3 3-16,1-10-3 15,4 10 2-15,3-10-2 16,1 7 2-16,0 0 0 15,0 11 1-15,-5 0 0 16,1 7 0-16,-4 1-7 16,-1 10 5-16,-8-3-7 15,5 15 6-15,-9-8 5 16,4 7 0-16,-4 1 0 16,0 3 1-16,0-3 1 15,0 7-1-15,0-4-5 0,0 8 2 0,0-4-6 16,0 7 5-16,0-3-3 15,4 3 3-15,-4 1 0 16,4-1 1-16,-4 1 4 16,4-1-1-1,-4 4-1-15,0-7 1 0,0 3-4 16,0 4 2-16,-4 4 1 16,4-8 0-16,-4 16 2 15,0 2-1-15,-5 9-3 16,5 3 1-16,-8 7 1 15,-1 4 0-15,-8-3 4 16,9-1-2-16,-9 4 10 16,5-7-6-16,-1-1 1 15,9 1-4-15,-1-4-8 16,5 0 2-16,0-11-3 16,8 0 3-16,0-11 15 15,9-4-6-15,3-11 17 16,5 0-13-16,4-15-2 15,0 4-5-15,0-11-3 16,4 3 1-16,-4-14-1 16,0 14 0-16,-4-18-3 15,4 8 2-15,-8-5-1 16,3 1 0-16,-7 0 0 16,3 11 0-16,-7 0-3 15,3 14 3-15,-8-3-10 0,5 15 7 16,-9 7-9-16,0 4 8 0,0 7 14 15,0 0-4-15,0 4 12 16,8 3-9-16,-4-6 7 16,9 3-7-16,3-4 9 15,5-4-9-15,4-7 5 16,0-3-7-16,4-12 2 16,0 4-4-16,-4-11-2 15,-4 0 0-15,0-11-1 16,0-1 0-16,-9-14 0 15,5 0 0-15,-9-14 0 16,5 3 0-16,-9-4-31 16,4 11 17-16,-4-3-54 15,0 11 38-15,1 10-78 16,3 12 60-16,4 8-39 16,1 10 51-16</inkml:trace>
          <inkml:trace contextRef="#ctx0" brushRef="#br0" timeOffset="49545.3769">7867 1986 376 0,'13'15'140'0,"-13"-15"-109"0,-8 11 24 16,8-8 6-16,0-3 3 16,0 0 9-16,4-3-23 15,0-1-7-15,4-7-25 16,-4 0 4-16,1-8 2 0,-1 1-8 0,-4-1-2 15,0 1-8-15,4-8-2 16,0 0-37 0,4 0 17-16,5-7-92 15,8 7 60-15,4-11-45 16,4 11 54-16</inkml:trace>
          <inkml:trace contextRef="#ctx0" brushRef="#br0" timeOffset="50491.3158">8134 1856 284 0,'4'-7'107'0,"-8"3"-83"0,8 1 39 0,-4 3 12 16,0 0-13-16,0 0-3 16,0 0-21-16,0 0-6 15,0 7-19-15,0-3-1 0,-4 7 1 0,0 0-3 16,-5 7 2-16,5 1-5 16,-4-1-2-16,-1 1 0 15,1 7-1-15,0-8-5 16,4-3 1-16,4 0-71 15,8-12-29-15,4-6 50 16,1-1 25-16</inkml:trace>
          <inkml:trace contextRef="#ctx0" brushRef="#br0" timeOffset="50654.0578">8188 1590 332 0,'0'-29'123'0,"0"29"-95"0,4-12-125 0,0 12-64 15,0-3 77-15,0-1 41 16</inkml:trace>
        </inkml:traceGroup>
        <inkml:traceGroup>
          <inkml:annotationXML>
            <emma:emma xmlns:emma="http://www.w3.org/2003/04/emma" version="1.0">
              <emma:interpretation id="{E8D0259B-B79C-42B9-A04D-D752E11313E7}" emma:medium="tactile" emma:mode="ink">
                <msink:context xmlns:msink="http://schemas.microsoft.com/ink/2010/main" type="inkWord" rotatedBoundingBox="21932,1751 22603,1737 22618,2492 21946,2505"/>
              </emma:interpretation>
              <emma:one-of disjunction-type="recognition" id="oneOf7">
                <emma:interpretation id="interp7" emma:lang="" emma:confidence="0.5">
                  <emma:literal>t</emma:literal>
                </emma:interpretation>
                <emma:interpretation id="interp8" emma:lang="" emma:confidence="0">
                  <emma:literal>+</emma:literal>
                </emma:interpretation>
                <emma:interpretation id="interp9" emma:lang="" emma:confidence="0">
                  <emma:literal>1</emma:literal>
                </emma:interpretation>
                <emma:interpretation id="interp10" emma:lang="" emma:confidence="0">
                  <emma:literal>f</emma:literal>
                </emma:interpretation>
                <emma:interpretation id="interp11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52443.4312">9045 1819 428 0,'8'-14'162'0,"-8"14"-126"0,13-12 21 0,-5 12 15 16,0 0-43-16,9-11 13 16,0 8-26-16,3-8 2 15,10 7-10-15,-6-7-14 16,6 7 3-16,-5-3-88 16,4 3 51-16,-4-3-57 15,0 7 56-15</inkml:trace>
          <inkml:trace contextRef="#ctx0" brushRef="#br0" timeOffset="52248.0067">9344 1272 432 0,'-4'-7'162'0,"4"7"-126"0,0 0 14 0,0 3 19 31,0 5-41-31,-4 10 15 0,4 4-26 0,-8 19 6 16,4 3-13-16,-9 12 3 16,5-4-8-16,-9 7 2 15,5-7-4-15,-5 3-26 16,5-3 12-16,-9 7-83 15,8-7 52-15,-3-15-46 16,7 0 51-16</inkml:trace>
          <inkml:trace contextRef="#ctx0" brushRef="#br0" timeOffset="51272.3147">8683 1830 344 0,'21'-14'129'0,"-21"14"-100"0,12-11 37 0,-8 7 44 15,1 4-61-15,-5-8 27 16,4 8-46-16,-4-14 2 15,4 10-20-15,-4-3-11 16,4 7-2-16,-4-8-90 16,4 8 49-16,-4 0-68 15,8 8 63-15</inkml:trace>
          <inkml:trace contextRef="#ctx0" brushRef="#br0" timeOffset="52622.5652">8999 1923 476 0,'0'-7'178'0,"0"7"-138"0,13-4 17 0,-9 4 4 16,0 0-37-16,8 0-3 15,5-8-14-15,12 1-13 16,0 0 3-16,5-4-94 15,7 7 53-15,-3-4-63 16,3 8 61-16</inkml:trace>
          <inkml:trace contextRef="#ctx0" brushRef="#br0" timeOffset="52004.7152">9107 1431 288 0,'0'-26'110'0,"0"26"-86"0,4-18 29 0,-4 14 28 16,5 4-45-16,-1 0 24 15,0-7-36-15,-4 3 21 16,0 8-26-16,0 7 9 16,0 7-16-16,-4 15 9 15,4 8-12-15,-9 11 6 16,5-4-8-16,-8 4 2 16,8-4-5-16,-9 4 0 15,5-1-2-15,-5-3-8 16,5-3 3-16,-9-1-69 15,9-3 39-15,0-12-173 16,4-6 115-16,-1-16-86 16,5 0 103-16</inkml:trace>
        </inkml:traceGroup>
        <inkml:traceGroup>
          <inkml:annotationXML>
            <emma:emma xmlns:emma="http://www.w3.org/2003/04/emma" version="1.0">
              <emma:interpretation id="{D2E9FDA7-5052-4E63-A3BD-F21A0DA2B522}" emma:medium="tactile" emma:mode="ink">
                <msink:context xmlns:msink="http://schemas.microsoft.com/ink/2010/main" type="inkWord" rotatedBoundingBox="22962,1697 23732,1682 23746,2351 22975,2366"/>
              </emma:interpretation>
              <emma:one-of disjunction-type="recognition" id="oneOf8">
                <emma:interpretation id="interp12" emma:lang="" emma:confidence="1">
                  <emma:literal>of</emma:literal>
                </emma:interpretation>
                <emma:interpretation id="interp13" emma:lang="" emma:confidence="0">
                  <emma:literal>off</emma:literal>
                </emma:interpretation>
                <emma:interpretation id="interp14" emma:lang="" emma:confidence="0">
                  <emma:literal>If</emma:literal>
                </emma:interpretation>
                <emma:interpretation id="interp15" emma:lang="" emma:confidence="0">
                  <emma:literal>oof</emma:literal>
                </emma:interpretation>
                <emma:interpretation id="interp16" emma:lang="" emma:confidence="0">
                  <emma:literal>oaf</emma:literal>
                </emma:interpretation>
              </emma:one-of>
            </emma:emma>
          </inkml:annotationXML>
          <inkml:trace contextRef="#ctx0" brushRef="#br0" timeOffset="53387.1736">9760 1764 232 0,'-8'-4'88'0,"8"4"-69"0,-8 4 15 15,4-4 21 1,8 4-32-16,-4 3 27 15,0-3-29-15,-4 3 29 16,4 0-29-16,-9 1 32 16,5 3-31-16,-4 0 29 15,8 4-29-15,-4-4 22 0,4 4-25 0,0-8 23 16,4 4-24-16,4-7 8 16,5 3-15-16,3-10 12 15,5 3-14-15,0-8 16 16,4 5-15-16,-4-9 0 15,-5 9-6-15,-7-8-5 16,-1 3 0-16,-12-7-50 16,4 8 28-16,-9-4-132 15,5 11 87-15,-8-11-65 16,8 7 77-16</inkml:trace>
          <inkml:trace contextRef="#ctx0" brushRef="#br0" timeOffset="53388.169">10326 1276 392 0,'-4'-41'148'0,"4"41"-115"0,4-15 30 16,-4 12 28 0,0 3-52-16,-8-4 12 15,0 4-32-15,-9 4 1 16,0 7-12-16,-8 0 8 15,13 7-9-15,-9 16 7 16,9 10-7-16,-5 11 0 16,4 1-4-16,-3 3 0 15,3-7-1-15,1 3-26 16,4-7 13-16,-5 4-83 0,9-15 52 0,-4 0-46 16,3-4 51-16</inkml:trace>
          <inkml:trace contextRef="#ctx0" brushRef="#br0" timeOffset="53508.7426">10048 1819 452 0,'16'-18'170'0,"-16"18"-132"0,33-4 27 0,-24 0 23 16,-1 8-50-16,5-4 5 16,-1 0-26-16,9-4-8 15,0 4-6-15,12 0-7 16,0-7 2-16,13 0-58 15,-4 7 32-15,-1-4-219 16,-3 4 137-16,-1 0-129 16,-4 0 138-16</inkml:trace>
        </inkml:traceGroup>
      </inkml:traceGroup>
      <inkml:traceGroup>
        <inkml:annotationXML>
          <emma:emma xmlns:emma="http://www.w3.org/2003/04/emma" version="1.0">
            <emma:interpretation id="{18F68032-811F-4491-9933-E011205163A1}" emma:medium="tactile" emma:mode="ink">
              <msink:context xmlns:msink="http://schemas.microsoft.com/ink/2010/main" type="line" rotatedBoundingBox="23152,2749 24788,2483 24876,3024 23240,3289"/>
            </emma:interpretation>
          </emma:emma>
        </inkml:annotationXML>
        <inkml:traceGroup>
          <inkml:annotationXML>
            <emma:emma xmlns:emma="http://www.w3.org/2003/04/emma" version="1.0">
              <emma:interpretation id="{8D3E18B9-02D8-4626-901D-52C32132E592}" emma:medium="tactile" emma:mode="ink">
                <msink:context xmlns:msink="http://schemas.microsoft.com/ink/2010/main" type="inkWord" rotatedBoundingBox="23152,2749 24788,2483 24876,3024 23240,3289"/>
              </emma:interpretation>
              <emma:one-of disjunction-type="recognition" id="oneOf9">
                <emma:interpretation id="interp17" emma:lang="" emma:confidence="0">
                  <emma:literal>WAIT</emma:literal>
                </emma:interpretation>
                <emma:interpretation id="interp18" emma:lang="" emma:confidence="0">
                  <emma:literal>WAI T</emma:literal>
                </emma:interpretation>
                <emma:interpretation id="interp19" emma:lang="" emma:confidence="0">
                  <emma:literal>WAL T</emma:literal>
                </emma:interpretation>
                <emma:interpretation id="interp20" emma:lang="" emma:confidence="0">
                  <emma:literal>WATT</emma:literal>
                </emma:interpretation>
                <emma:interpretation id="interp21" emma:lang="" emma:confidence="0">
                  <emma:literal>was T</emma:literal>
                </emma:interpretation>
              </emma:one-of>
            </emma:emma>
          </inkml:annotationXML>
          <inkml:trace contextRef="#ctx0" brushRef="#br0" timeOffset="54767.2266">10060 2422 208 0,'-4'-4'77'0,"4"4"-60"0,-4-7 28 16,4 3 9-16,0 1-8 15,0-5-2-15,0 5-17 16,0-1-4-16,0 0-13 16,0 0 11-16,-4 4 6 0,-5 0-3 15,5 4 0-15,0 0 0 16,-9 11 0-16,-3 7-2 16,-1 4 1-16,5 7-7 0,3-11-1 15,1-3-5-15,4 7-1 16,0-4-1-16,4 0 2 15,0 0-3-15,12-7 1 16,-4-8-3-16,13-7 0 16,8-7-3-16,-4 0 1 15,-4-1-2-15,4-10-1 16,-4 7-4-16,0-8 0 16,4-3-3-16,-9 0 2 15,1 7 1-15,-9 4 2 16,1 0-1-16,-5 11 1 15,0 0 2-15,0 11 0 16,0 7 4-16,0 1 2 16,1-4 6-16,7 3 5 0,-4-3 0 15,9-4-1-15,4-4-2 16,0-7 1-16,-5 0 5 16,9-11 2-16,-4 4-9 15,4-8-5-15,-4 0-5 16,4-7-3-16,-4 4-19 15,-1-8-10-15,5-15-27 16,-4 8-10-16,-4 7-99 16,-1-4-43-16,-3-3 99 15,-5 7 50-15</inkml:trace>
          <inkml:trace contextRef="#ctx0" brushRef="#br0" timeOffset="55258.1129">10746 2304 400 0,'-12'0'148'0,"12"0"-115"0,8 37 8 0,-8-30 13 16,0 8-33-16,-8 0 23 15,4 3-25-15,-9 1 16 16,1 3-20-16,-1-7 19 15,9 0-20-15,-4-4 15 16,8-4-16-16,-4-3 1 16,8 3-8-16,-4-18-3 15,8 7-2-15,1-10-4 16,-1 2 2-16,0-10-1 16,0 0 0-16,5-11 2 15,-1-4 0-15,5-8 2 16,4 12-1-16,-4-8 2 15,-1 8-2-15,1 4-3 16,-1 6 1-16,1 9 1 16,0 6 0-16,-9 12-3 15,5 7 2-15,-5 19-1 16,0 3 0-16,1 0 2 16,-1 0 0-16,0-3 0 0,0 3 2 15,-3-3 1-15,-1-1-52 0,-4-3-24 16,-9 4-115-16,-7 3-49 15,-9-7 123-15,-4-7 61 16</inkml:trace>
          <inkml:trace contextRef="#ctx0" brushRef="#br0" timeOffset="55415.4449">10734 2433 512 0,'17'-7'189'0,"-9"7"-147"0,25-4 6 0,-24 4-8 16,3 0-25-16,0 0-3 16,9-7-8-16,-4 3-3 15,8-3 0-15,4-8-54 0,0 4-22 0,0-8 38 16,-4 1 20-16</inkml:trace>
          <inkml:trace contextRef="#ctx0" brushRef="#br0" timeOffset="55653.2695">11108 2222 496 0,'-8'19'184'0,"8"-19"-143"0,-8 48 4 15,8-41-10-15,-4 16-15 16,-5 3 1-16,9-4-8 0,0-4-3 15,4 1-5-15,1-1-4 16,-1 1 2-16,4 3-31 0,0-4-13 16,-3-3-59-16,-1-7-23 15,0-1 64-15,4 0 31 16</inkml:trace>
          <inkml:trace contextRef="#ctx0" brushRef="#br0" timeOffset="55925.9213">11271 2245 400 0,'20'-23'148'0,"1"12"-115"0,13-3 17 15,-18 10 2-15,5 0-10 16,-4 0 0-16,8-3-19 16,-5 3-6-16,-3-3-11 15,4 0-6-15,0-1-3 0,-5 1-51 16,1 3-24-16,-5 0 40 16,-16 4 18-16</inkml:trace>
          <inkml:trace contextRef="#ctx0" brushRef="#br0" timeOffset="56135.8619">11445 2259 396 0,'25'19'148'0,"-25"-19"-115"0,-25 33 24 0,17-14 4 16,8-4-10-16,0-1 0 16,-8 5-20-16,-5-1-8 15,5 4-14-15,0 1-4 0,8-5-1 16,0 1-5-16,0-1 1 15,0 1-46-15,4 3-22 16,0-4-141 0,-4-3-66-16,0 0 141 15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8:31.004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 contextRef="#ctx0" brushRef="#br0">-2 1 448 0,'-4'0'167'0,"4"0"-129"0,0 0 13 0,0 0 9 32,0 0-36-32,0 0 1 0,0 0-15 0,0 0-57 15,4 0 25-15,0-3-42 16,5 3 36-16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2T10:28:38.376"/>
    </inkml:context>
    <inkml:brush xml:id="br0">
      <inkml:brushProperty name="width" value="0.05292" units="cm"/>
      <inkml:brushProperty name="height" value="0.05292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428BDF-DEF8-47C5-AF4A-17BAF25DE11E}" emma:medium="tactile" emma:mode="ink">
          <msink:context xmlns:msink="http://schemas.microsoft.com/ink/2010/main" type="inkDrawing" rotatedBoundingBox="12870,3215 26126,3648 26115,3978 12860,3545" shapeName="Other"/>
        </emma:interpretation>
      </emma:emma>
    </inkml:annotationXML>
    <inkml:trace contextRef="#ctx0" brushRef="#br0">0 52 224 0,'13'-18'85'0,"-1"10"-66"0,9 1-1 0,-9 7-6 16,9-8-8-16,8 5-1 15,5-1 3-15,3 0 3 16,5 4-4-16,3 0 6 0,5 8 4 16,4 3-1-16,1-8 2 15,3 9 2-15,4-5 1 16,13 0 3-16,4 4 3 16,9 1-9-16,-1-1-4 15,0 0 1-15,5 0 2 16,3 0-4-16,9 0-1 0,5 4-2 15,-5 0 2-15,0-4-5 16,8 0-1-16,9 0-2 16,12 0-2-16,-8 4 3 15,-1-4 0-15,10-4 3 16,3 4 1-16,0 4-1 16,-8 0 1-16,0-4-2 15,8 4 0-15,5-4-3 16,-1 4 1-16,1-4 0 15,12-4 3-15,4 8-1 16,0-4 0-16,4-4 1 16,13 1 1-16,-5 7-1 15,-7-4-1-15,7-4-3 0,5 4 1 16,33 8-2-16,-8-8 2 16,-5 4 0-16,-3 3 3 15,-5-3-5-15,4-8-3 16,13 4 3-16,-13-3 3 15,1-8-1-15,7 0 0 16,-7 4-1-16,-5-4-2 16,9 0 1-16,-5 3 1 15,-8-3-1-15,0-7-1 16,8 7 1-16,-8-4 1 16,5-3-1-16,-1 3 2 15,-4 4-2-15,-12-4 2 16,7 1-2-16,1 3 2 0,0 3-2 15,-17-6 2-15,5 3-2 16,-5 0-1-16,-4 3 1 16,-12-3 1-16,-1-3-1 15,1-1 2-15,-4 4-2 16,-9 0 2-16,-9 0 0 16,1-4 1-16,4-3 0 15,-4 7 0-15,0 0-2 16,-13-4-2-16,1 0 1 15,-5 1 1-15,-4-1-1 16,0 4-1-16,-13 0 3 16,-3 4 2-16,-5-4 0 15,-8 0 0-15,-5-4-3 0,1 0-2 16,-4-3 3-16,-1 0 2 16,-3-1 2-16,-5 4 3 15,-8 1-3-15,-9-1-2 16,-7 4-2-16,-1 0 0 15,-8 0-2-15,-4 0 2 16,-5 4-7-16,1-4 1 16,-4 7-39-16,-1 1-16 15,5 3-110-15,3 0-46 16,10-4 111-16,7-7 55 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82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072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BF4109C-D9BB-1F44-A85B-1E05E96AD902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26</a:t>
            </a:fld>
            <a:endParaRPr lang="en-GB" altLang="en-US" sz="1100"/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62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277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7519783-CDC3-1B4E-831F-B0354E9BF559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27</a:t>
            </a:fld>
            <a:endParaRPr lang="en-GB" altLang="en-US" sz="1100"/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510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48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9B0226F-989B-3740-887F-3553DC788653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29</a:t>
            </a:fld>
            <a:endParaRPr lang="en-GB" altLang="en-US" sz="11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694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9FAEE05-0F0E-B848-9493-0F612405965A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30</a:t>
            </a:fld>
            <a:endParaRPr lang="en-GB" altLang="en-US" sz="11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765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891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E01A3AD-6954-C143-BB78-929A2F10998B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32</a:t>
            </a:fld>
            <a:endParaRPr lang="en-GB" altLang="en-US" sz="1100"/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924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096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5BD2037-1B5D-804F-AA98-68D1B358169F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33</a:t>
            </a:fld>
            <a:endParaRPr lang="en-GB" altLang="en-US" sz="1100"/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320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301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4374BF6-88BA-8549-B0A3-A304550CDE98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34</a:t>
            </a:fld>
            <a:endParaRPr lang="en-GB" altLang="en-US" sz="1100"/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616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505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E2329F2-B1A1-F142-B4E2-074DFBC0BCAA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35</a:t>
            </a:fld>
            <a:endParaRPr lang="en-GB" altLang="en-US" sz="1100"/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60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553433D-1C41-D145-B876-7795C1CB2BC3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36</a:t>
            </a:fld>
            <a:endParaRPr lang="en-GB" altLang="en-US" sz="11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5362" cy="3603625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660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65EC32D-E72A-DF4A-A9D2-E1560F2571D0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37</a:t>
            </a:fld>
            <a:endParaRPr lang="en-GB" altLang="en-US" sz="11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5362" cy="3603625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52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0342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722EFDB-697E-7A47-A2BB-2E10DBDC54DC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13</a:t>
            </a:fld>
            <a:endParaRPr lang="en-GB" altLang="en-US" sz="1100"/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4350" cy="32893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068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65EC32D-E72A-DF4A-A9D2-E1560F2571D0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38</a:t>
            </a:fld>
            <a:endParaRPr lang="en-GB" altLang="en-US" sz="11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717550"/>
            <a:ext cx="4805362" cy="3603625"/>
          </a:xfrm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1256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61E8853-6BEB-084F-B17C-5984B93685B2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39</a:t>
            </a:fld>
            <a:endParaRPr lang="en-GB" altLang="en-US" sz="11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1244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5325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B507506-9894-5A44-A82B-DD7E9BED2F7A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40</a:t>
            </a:fld>
            <a:endParaRPr lang="en-GB" altLang="en-US" sz="11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91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552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DE1B70CD-669B-9A43-B0DC-3C9179DAEC59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41</a:t>
            </a:fld>
            <a:endParaRPr lang="en-GB" altLang="en-US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114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2CDFC88-A4C9-2C4D-B05C-5375ADDCCB09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42</a:t>
            </a:fld>
            <a:endParaRPr lang="en-GB" altLang="en-US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66531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593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088F20A6-AB42-094B-B73C-2095A4C99797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43</a:t>
            </a:fld>
            <a:endParaRPr lang="en-GB" altLang="en-US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89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1766D8AA-6CA5-9E4C-9FC9-C03330DBCD4D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44</a:t>
            </a:fld>
            <a:endParaRPr lang="en-GB" altLang="en-US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14104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D6035D1-EDE6-E343-ABB2-F87C3BDB996E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45</a:t>
            </a:fld>
            <a:endParaRPr lang="en-GB" altLang="en-US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97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655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20813A76-0847-DC44-9F15-ABF0A62FA3CC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46</a:t>
            </a:fld>
            <a:endParaRPr lang="en-GB" altLang="en-US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1416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5A0D6737-2A53-6A45-A6C7-5156C5238643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47</a:t>
            </a:fld>
            <a:endParaRPr lang="en-GB" altLang="en-US" sz="11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0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2800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31C026F9-4CD8-9D47-B833-04E0A829089B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19</a:t>
            </a:fld>
            <a:endParaRPr lang="en-GB" altLang="en-US" sz="1100"/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28005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83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143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0DD9B35-28DF-C742-B02C-C6F864A8A94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48</a:t>
            </a:fld>
            <a:endParaRPr lang="en-GB" altLang="en-US" sz="11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881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B4C25C50-E39A-504F-AE3D-D098DDBD68F6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49</a:t>
            </a:fld>
            <a:endParaRPr lang="en-GB" altLang="en-US" sz="11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912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368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99FAEE05-0F0E-B848-9493-0F612405965A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52</a:t>
            </a:fld>
            <a:endParaRPr lang="en-GB" altLang="en-US" sz="11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566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7373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F60A6AD0-0F8B-8F4C-8083-FD2D56DF55C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55</a:t>
            </a:fld>
            <a:endParaRPr lang="en-GB" altLang="en-US" sz="1100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6060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1843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BBFBFEA-DB90-9C4C-9CFF-3E1B16E62BF5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20</a:t>
            </a:fld>
            <a:endParaRPr lang="en-GB" altLang="en-US" sz="1100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21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20483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7C63687C-3740-0644-8321-E18E829A2C1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21</a:t>
            </a:fld>
            <a:endParaRPr lang="en-GB" altLang="en-US" sz="1100"/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9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22531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88E84827-43C1-BD4D-83FF-0E697241356C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22</a:t>
            </a:fld>
            <a:endParaRPr lang="en-GB" altLang="en-US" sz="1100"/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248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24579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E6EA07A4-F19E-C94B-9BDC-0D5CD8A9B00B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23</a:t>
            </a:fld>
            <a:endParaRPr lang="en-GB" altLang="en-US" sz="1100"/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3520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26627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C614EC42-DA56-FF44-AF2C-F0EB7C7A5E64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24</a:t>
            </a:fld>
            <a:endParaRPr lang="en-GB" altLang="en-US" sz="1100"/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11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altLang="en-US" sz="1100"/>
              <a:t>18/02/08</a:t>
            </a:r>
          </a:p>
        </p:txBody>
      </p:sp>
      <p:sp>
        <p:nvSpPr>
          <p:cNvPr id="28675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charset="2"/>
              <a:buNone/>
            </a:pPr>
            <a:fld id="{69C6DA72-BFA6-524F-9966-D71A47FE4378}" type="slidenum">
              <a:rPr lang="en-GB" altLang="en-US" sz="1100"/>
              <a:pPr>
                <a:spcBef>
                  <a:spcPct val="0"/>
                </a:spcBef>
                <a:buSzPct val="45000"/>
                <a:buFont typeface="Wingdings" charset="2"/>
                <a:buNone/>
              </a:pPr>
              <a:t>25</a:t>
            </a:fld>
            <a:endParaRPr lang="en-GB" altLang="en-US" sz="1100"/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1493838" y="960438"/>
            <a:ext cx="4325937" cy="3290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1200">
                <a:solidFill>
                  <a:srgbClr val="000000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buSzPct val="45000"/>
              <a:buFont typeface="Wingdings" charset="2"/>
              <a:buNone/>
            </a:pPr>
            <a:endParaRPr lang="tr-TR" altLang="en-US" sz="2400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/>
          </p:nvPr>
        </p:nvSpPr>
        <p:spPr>
          <a:xfrm>
            <a:off x="731838" y="4559300"/>
            <a:ext cx="584200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6749" tIns="43375" rIns="86749" bIns="43375" anchor="ctr"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88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20/03/11/science/coronavirus-curve-mitigation-infection.html?auth=login-google1tap&amp;login=google1ta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post.com/graphics/2020/world/corona-simulator/" TargetMode="Externa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.emf"/><Relationship Id="rId117" Type="http://schemas.openxmlformats.org/officeDocument/2006/relationships/customXml" Target="../ink/ink79.xml"/><Relationship Id="rId21" Type="http://schemas.openxmlformats.org/officeDocument/2006/relationships/customXml" Target="../ink/ink31.xml"/><Relationship Id="rId42" Type="http://schemas.openxmlformats.org/officeDocument/2006/relationships/image" Target="../media/image51.emf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64.emf"/><Relationship Id="rId84" Type="http://schemas.openxmlformats.org/officeDocument/2006/relationships/image" Target="../media/image72.emf"/><Relationship Id="rId89" Type="http://schemas.openxmlformats.org/officeDocument/2006/relationships/customXml" Target="../ink/ink65.xml"/><Relationship Id="rId112" Type="http://schemas.openxmlformats.org/officeDocument/2006/relationships/image" Target="../media/image86.emf"/><Relationship Id="rId16" Type="http://schemas.openxmlformats.org/officeDocument/2006/relationships/image" Target="../media/image38.emf"/><Relationship Id="rId107" Type="http://schemas.openxmlformats.org/officeDocument/2006/relationships/customXml" Target="../ink/ink74.xml"/><Relationship Id="rId11" Type="http://schemas.openxmlformats.org/officeDocument/2006/relationships/customXml" Target="../ink/ink26.xml"/><Relationship Id="rId32" Type="http://schemas.openxmlformats.org/officeDocument/2006/relationships/image" Target="../media/image46.emf"/><Relationship Id="rId37" Type="http://schemas.openxmlformats.org/officeDocument/2006/relationships/customXml" Target="../ink/ink39.xml"/><Relationship Id="rId53" Type="http://schemas.openxmlformats.org/officeDocument/2006/relationships/customXml" Target="../ink/ink47.xml"/><Relationship Id="rId58" Type="http://schemas.openxmlformats.org/officeDocument/2006/relationships/image" Target="../media/image59.emf"/><Relationship Id="rId74" Type="http://schemas.openxmlformats.org/officeDocument/2006/relationships/image" Target="../media/image67.emf"/><Relationship Id="rId79" Type="http://schemas.openxmlformats.org/officeDocument/2006/relationships/customXml" Target="../ink/ink60.xml"/><Relationship Id="rId102" Type="http://schemas.openxmlformats.org/officeDocument/2006/relationships/image" Target="../media/image81.emf"/><Relationship Id="rId123" Type="http://schemas.openxmlformats.org/officeDocument/2006/relationships/customXml" Target="../ink/ink82.xml"/><Relationship Id="rId128" Type="http://schemas.openxmlformats.org/officeDocument/2006/relationships/image" Target="../media/image94.emf"/><Relationship Id="rId5" Type="http://schemas.openxmlformats.org/officeDocument/2006/relationships/customXml" Target="../ink/ink23.xml"/><Relationship Id="rId90" Type="http://schemas.openxmlformats.org/officeDocument/2006/relationships/image" Target="../media/image75.emf"/><Relationship Id="rId95" Type="http://schemas.openxmlformats.org/officeDocument/2006/relationships/customXml" Target="../ink/ink68.xml"/><Relationship Id="rId22" Type="http://schemas.openxmlformats.org/officeDocument/2006/relationships/image" Target="../media/image41.emf"/><Relationship Id="rId27" Type="http://schemas.openxmlformats.org/officeDocument/2006/relationships/customXml" Target="../ink/ink34.xml"/><Relationship Id="rId43" Type="http://schemas.openxmlformats.org/officeDocument/2006/relationships/customXml" Target="../ink/ink42.xml"/><Relationship Id="rId48" Type="http://schemas.openxmlformats.org/officeDocument/2006/relationships/image" Target="../media/image54.emf"/><Relationship Id="rId64" Type="http://schemas.openxmlformats.org/officeDocument/2006/relationships/image" Target="../media/image62.emf"/><Relationship Id="rId69" Type="http://schemas.openxmlformats.org/officeDocument/2006/relationships/customXml" Target="../ink/ink55.xml"/><Relationship Id="rId113" Type="http://schemas.openxmlformats.org/officeDocument/2006/relationships/customXml" Target="../ink/ink77.xml"/><Relationship Id="rId118" Type="http://schemas.openxmlformats.org/officeDocument/2006/relationships/image" Target="../media/image89.emf"/><Relationship Id="rId80" Type="http://schemas.openxmlformats.org/officeDocument/2006/relationships/image" Target="../media/image70.emf"/><Relationship Id="rId85" Type="http://schemas.openxmlformats.org/officeDocument/2006/relationships/customXml" Target="../ink/ink63.xml"/><Relationship Id="rId12" Type="http://schemas.openxmlformats.org/officeDocument/2006/relationships/image" Target="../media/image36.emf"/><Relationship Id="rId17" Type="http://schemas.openxmlformats.org/officeDocument/2006/relationships/customXml" Target="../ink/ink29.xml"/><Relationship Id="rId33" Type="http://schemas.openxmlformats.org/officeDocument/2006/relationships/customXml" Target="../ink/ink37.xml"/><Relationship Id="rId38" Type="http://schemas.openxmlformats.org/officeDocument/2006/relationships/image" Target="../media/image49.emf"/><Relationship Id="rId59" Type="http://schemas.openxmlformats.org/officeDocument/2006/relationships/customXml" Target="../ink/ink50.xml"/><Relationship Id="rId103" Type="http://schemas.openxmlformats.org/officeDocument/2006/relationships/customXml" Target="../ink/ink72.xml"/><Relationship Id="rId108" Type="http://schemas.openxmlformats.org/officeDocument/2006/relationships/image" Target="../media/image84.emf"/><Relationship Id="rId124" Type="http://schemas.openxmlformats.org/officeDocument/2006/relationships/image" Target="../media/image92.emf"/><Relationship Id="rId54" Type="http://schemas.openxmlformats.org/officeDocument/2006/relationships/image" Target="../media/image57.emf"/><Relationship Id="rId70" Type="http://schemas.openxmlformats.org/officeDocument/2006/relationships/image" Target="../media/image65.emf"/><Relationship Id="rId75" Type="http://schemas.openxmlformats.org/officeDocument/2006/relationships/customXml" Target="../ink/ink58.xml"/><Relationship Id="rId91" Type="http://schemas.openxmlformats.org/officeDocument/2006/relationships/customXml" Target="../ink/ink66.xml"/><Relationship Id="rId96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23" Type="http://schemas.openxmlformats.org/officeDocument/2006/relationships/customXml" Target="../ink/ink32.xml"/><Relationship Id="rId28" Type="http://schemas.openxmlformats.org/officeDocument/2006/relationships/image" Target="../media/image44.emf"/><Relationship Id="rId49" Type="http://schemas.openxmlformats.org/officeDocument/2006/relationships/customXml" Target="../ink/ink45.xml"/><Relationship Id="rId114" Type="http://schemas.openxmlformats.org/officeDocument/2006/relationships/image" Target="../media/image87.emf"/><Relationship Id="rId119" Type="http://schemas.openxmlformats.org/officeDocument/2006/relationships/customXml" Target="../ink/ink80.xml"/><Relationship Id="rId44" Type="http://schemas.openxmlformats.org/officeDocument/2006/relationships/image" Target="../media/image52.emf"/><Relationship Id="rId60" Type="http://schemas.openxmlformats.org/officeDocument/2006/relationships/image" Target="../media/image60.emf"/><Relationship Id="rId65" Type="http://schemas.openxmlformats.org/officeDocument/2006/relationships/customXml" Target="../ink/ink53.xml"/><Relationship Id="rId81" Type="http://schemas.openxmlformats.org/officeDocument/2006/relationships/customXml" Target="../ink/ink61.xml"/><Relationship Id="rId86" Type="http://schemas.openxmlformats.org/officeDocument/2006/relationships/image" Target="../media/image73.emf"/><Relationship Id="rId13" Type="http://schemas.openxmlformats.org/officeDocument/2006/relationships/customXml" Target="../ink/ink27.xml"/><Relationship Id="rId18" Type="http://schemas.openxmlformats.org/officeDocument/2006/relationships/image" Target="../media/image39.emf"/><Relationship Id="rId39" Type="http://schemas.openxmlformats.org/officeDocument/2006/relationships/customXml" Target="../ink/ink40.xml"/><Relationship Id="rId109" Type="http://schemas.openxmlformats.org/officeDocument/2006/relationships/customXml" Target="../ink/ink75.xml"/><Relationship Id="rId34" Type="http://schemas.openxmlformats.org/officeDocument/2006/relationships/image" Target="../media/image47.emf"/><Relationship Id="rId50" Type="http://schemas.openxmlformats.org/officeDocument/2006/relationships/image" Target="../media/image55.emf"/><Relationship Id="rId55" Type="http://schemas.openxmlformats.org/officeDocument/2006/relationships/customXml" Target="../ink/ink48.xml"/><Relationship Id="rId76" Type="http://schemas.openxmlformats.org/officeDocument/2006/relationships/image" Target="../media/image68.emf"/><Relationship Id="rId97" Type="http://schemas.openxmlformats.org/officeDocument/2006/relationships/customXml" Target="../ink/ink69.xml"/><Relationship Id="rId104" Type="http://schemas.openxmlformats.org/officeDocument/2006/relationships/image" Target="../media/image82.emf"/><Relationship Id="rId120" Type="http://schemas.openxmlformats.org/officeDocument/2006/relationships/image" Target="../media/image90.emf"/><Relationship Id="rId125" Type="http://schemas.openxmlformats.org/officeDocument/2006/relationships/customXml" Target="../ink/ink83.xml"/><Relationship Id="rId7" Type="http://schemas.openxmlformats.org/officeDocument/2006/relationships/customXml" Target="../ink/ink24.xml"/><Relationship Id="rId71" Type="http://schemas.openxmlformats.org/officeDocument/2006/relationships/customXml" Target="../ink/ink56.xml"/><Relationship Id="rId92" Type="http://schemas.openxmlformats.org/officeDocument/2006/relationships/image" Target="../media/image76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5.xml"/><Relationship Id="rId24" Type="http://schemas.openxmlformats.org/officeDocument/2006/relationships/image" Target="../media/image42.emf"/><Relationship Id="rId40" Type="http://schemas.openxmlformats.org/officeDocument/2006/relationships/image" Target="../media/image50.emf"/><Relationship Id="rId45" Type="http://schemas.openxmlformats.org/officeDocument/2006/relationships/customXml" Target="../ink/ink43.xml"/><Relationship Id="rId66" Type="http://schemas.openxmlformats.org/officeDocument/2006/relationships/image" Target="../media/image63.emf"/><Relationship Id="rId87" Type="http://schemas.openxmlformats.org/officeDocument/2006/relationships/customXml" Target="../ink/ink64.xml"/><Relationship Id="rId110" Type="http://schemas.openxmlformats.org/officeDocument/2006/relationships/image" Target="../media/image85.emf"/><Relationship Id="rId115" Type="http://schemas.openxmlformats.org/officeDocument/2006/relationships/customXml" Target="../ink/ink78.xml"/><Relationship Id="rId61" Type="http://schemas.openxmlformats.org/officeDocument/2006/relationships/customXml" Target="../ink/ink51.xml"/><Relationship Id="rId82" Type="http://schemas.openxmlformats.org/officeDocument/2006/relationships/image" Target="../media/image71.emf"/><Relationship Id="rId19" Type="http://schemas.openxmlformats.org/officeDocument/2006/relationships/customXml" Target="../ink/ink30.xml"/><Relationship Id="rId14" Type="http://schemas.openxmlformats.org/officeDocument/2006/relationships/image" Target="../media/image37.emf"/><Relationship Id="rId30" Type="http://schemas.openxmlformats.org/officeDocument/2006/relationships/image" Target="../media/image45.emf"/><Relationship Id="rId35" Type="http://schemas.openxmlformats.org/officeDocument/2006/relationships/customXml" Target="../ink/ink38.xml"/><Relationship Id="rId56" Type="http://schemas.openxmlformats.org/officeDocument/2006/relationships/image" Target="../media/image58.emf"/><Relationship Id="rId77" Type="http://schemas.openxmlformats.org/officeDocument/2006/relationships/customXml" Target="../ink/ink59.xml"/><Relationship Id="rId100" Type="http://schemas.openxmlformats.org/officeDocument/2006/relationships/image" Target="../media/image80.emf"/><Relationship Id="rId105" Type="http://schemas.openxmlformats.org/officeDocument/2006/relationships/customXml" Target="../ink/ink73.xml"/><Relationship Id="rId126" Type="http://schemas.openxmlformats.org/officeDocument/2006/relationships/image" Target="../media/image93.emf"/><Relationship Id="rId8" Type="http://schemas.openxmlformats.org/officeDocument/2006/relationships/image" Target="../media/image34.emf"/><Relationship Id="rId51" Type="http://schemas.openxmlformats.org/officeDocument/2006/relationships/customXml" Target="../ink/ink46.xml"/><Relationship Id="rId72" Type="http://schemas.openxmlformats.org/officeDocument/2006/relationships/image" Target="../media/image66.emf"/><Relationship Id="rId93" Type="http://schemas.openxmlformats.org/officeDocument/2006/relationships/customXml" Target="../ink/ink67.xml"/><Relationship Id="rId98" Type="http://schemas.openxmlformats.org/officeDocument/2006/relationships/image" Target="../media/image79.emf"/><Relationship Id="rId121" Type="http://schemas.openxmlformats.org/officeDocument/2006/relationships/customXml" Target="../ink/ink81.xml"/><Relationship Id="rId3" Type="http://schemas.openxmlformats.org/officeDocument/2006/relationships/customXml" Target="../ink/ink22.xml"/><Relationship Id="rId25" Type="http://schemas.openxmlformats.org/officeDocument/2006/relationships/customXml" Target="../ink/ink33.xml"/><Relationship Id="rId46" Type="http://schemas.openxmlformats.org/officeDocument/2006/relationships/image" Target="../media/image53.emf"/><Relationship Id="rId67" Type="http://schemas.openxmlformats.org/officeDocument/2006/relationships/customXml" Target="../ink/ink54.xml"/><Relationship Id="rId116" Type="http://schemas.openxmlformats.org/officeDocument/2006/relationships/image" Target="../media/image88.emf"/><Relationship Id="rId20" Type="http://schemas.openxmlformats.org/officeDocument/2006/relationships/image" Target="../media/image40.emf"/><Relationship Id="rId41" Type="http://schemas.openxmlformats.org/officeDocument/2006/relationships/customXml" Target="../ink/ink41.xml"/><Relationship Id="rId62" Type="http://schemas.openxmlformats.org/officeDocument/2006/relationships/image" Target="../media/image61.emf"/><Relationship Id="rId83" Type="http://schemas.openxmlformats.org/officeDocument/2006/relationships/customXml" Target="../ink/ink62.xml"/><Relationship Id="rId88" Type="http://schemas.openxmlformats.org/officeDocument/2006/relationships/image" Target="../media/image74.emf"/><Relationship Id="rId111" Type="http://schemas.openxmlformats.org/officeDocument/2006/relationships/customXml" Target="../ink/ink76.xml"/><Relationship Id="rId15" Type="http://schemas.openxmlformats.org/officeDocument/2006/relationships/customXml" Target="../ink/ink28.xml"/><Relationship Id="rId36" Type="http://schemas.openxmlformats.org/officeDocument/2006/relationships/image" Target="../media/image48.emf"/><Relationship Id="rId57" Type="http://schemas.openxmlformats.org/officeDocument/2006/relationships/customXml" Target="../ink/ink49.xml"/><Relationship Id="rId106" Type="http://schemas.openxmlformats.org/officeDocument/2006/relationships/image" Target="../media/image83.emf"/><Relationship Id="rId127" Type="http://schemas.openxmlformats.org/officeDocument/2006/relationships/customXml" Target="../ink/ink84.xml"/><Relationship Id="rId10" Type="http://schemas.openxmlformats.org/officeDocument/2006/relationships/image" Target="../media/image35.emf"/><Relationship Id="rId31" Type="http://schemas.openxmlformats.org/officeDocument/2006/relationships/customXml" Target="../ink/ink36.xml"/><Relationship Id="rId52" Type="http://schemas.openxmlformats.org/officeDocument/2006/relationships/image" Target="../media/image56.emf"/><Relationship Id="rId73" Type="http://schemas.openxmlformats.org/officeDocument/2006/relationships/customXml" Target="../ink/ink57.xml"/><Relationship Id="rId78" Type="http://schemas.openxmlformats.org/officeDocument/2006/relationships/image" Target="../media/image69.emf"/><Relationship Id="rId94" Type="http://schemas.openxmlformats.org/officeDocument/2006/relationships/image" Target="../media/image77.emf"/><Relationship Id="rId99" Type="http://schemas.openxmlformats.org/officeDocument/2006/relationships/customXml" Target="../ink/ink70.xml"/><Relationship Id="rId101" Type="http://schemas.openxmlformats.org/officeDocument/2006/relationships/customXml" Target="../ink/ink71.xml"/><Relationship Id="rId122" Type="http://schemas.openxmlformats.org/officeDocument/2006/relationships/image" Target="../media/image91.emf"/><Relationship Id="rId4" Type="http://schemas.openxmlformats.org/officeDocument/2006/relationships/image" Target="../media/image32.emf"/><Relationship Id="rId9" Type="http://schemas.openxmlformats.org/officeDocument/2006/relationships/customXml" Target="../ink/ink2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customXml" Target="../ink/ink85.xml"/><Relationship Id="rId7" Type="http://schemas.openxmlformats.org/officeDocument/2006/relationships/customXml" Target="../ink/ink8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emf"/><Relationship Id="rId5" Type="http://schemas.openxmlformats.org/officeDocument/2006/relationships/customXml" Target="../ink/ink86.xml"/><Relationship Id="rId4" Type="http://schemas.openxmlformats.org/officeDocument/2006/relationships/image" Target="../media/image9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d/db/Monitor_(synchronization)-SU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customXml" Target="../ink/ink88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1/15/Monitor_(synchronization)-Mesa.p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89.xml"/><Relationship Id="rId7" Type="http://schemas.openxmlformats.org/officeDocument/2006/relationships/customXml" Target="../ink/ink91.xml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customXml" Target="../ink/ink93.xml"/><Relationship Id="rId5" Type="http://schemas.openxmlformats.org/officeDocument/2006/relationships/customXml" Target="../ink/ink90.xml"/><Relationship Id="rId10" Type="http://schemas.openxmlformats.org/officeDocument/2006/relationships/image" Target="../media/image26.emf"/><Relationship Id="rId4" Type="http://schemas.openxmlformats.org/officeDocument/2006/relationships/image" Target="../media/image18.emf"/><Relationship Id="rId9" Type="http://schemas.openxmlformats.org/officeDocument/2006/relationships/customXml" Target="../ink/ink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customXml" Target="../ink/ink94.xml"/><Relationship Id="rId7" Type="http://schemas.openxmlformats.org/officeDocument/2006/relationships/customXml" Target="../ink/ink9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customXml" Target="../ink/ink95.x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emf"/><Relationship Id="rId26" Type="http://schemas.openxmlformats.org/officeDocument/2006/relationships/customXml" Target="../ink/ink11.xml"/><Relationship Id="rId39" Type="http://schemas.openxmlformats.org/officeDocument/2006/relationships/image" Target="../media/image20.emf"/><Relationship Id="rId3" Type="http://schemas.openxmlformats.org/officeDocument/2006/relationships/image" Target="../media/image2.emf"/><Relationship Id="rId21" Type="http://schemas.openxmlformats.org/officeDocument/2006/relationships/image" Target="../media/image11.emf"/><Relationship Id="rId34" Type="http://schemas.openxmlformats.org/officeDocument/2006/relationships/customXml" Target="../ink/ink15.xml"/><Relationship Id="rId42" Type="http://schemas.openxmlformats.org/officeDocument/2006/relationships/customXml" Target="../ink/ink18.xml"/><Relationship Id="rId7" Type="http://schemas.openxmlformats.org/officeDocument/2006/relationships/image" Target="../media/image4.emf"/><Relationship Id="rId12" Type="http://schemas.openxmlformats.org/officeDocument/2006/relationships/customXml" Target="../ink/ink8.xml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customXml" Target="../ink/ink16.xml"/><Relationship Id="rId2" Type="http://schemas.openxmlformats.org/officeDocument/2006/relationships/customXml" Target="../ink/ink3.xml"/><Relationship Id="rId29" Type="http://schemas.openxmlformats.org/officeDocument/2006/relationships/image" Target="../media/image15.emf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6.emf"/><Relationship Id="rId32" Type="http://schemas.openxmlformats.org/officeDocument/2006/relationships/customXml" Target="../ink/ink14.xml"/><Relationship Id="rId37" Type="http://schemas.openxmlformats.org/officeDocument/2006/relationships/image" Target="../media/image19.emf"/><Relationship Id="rId40" Type="http://schemas.openxmlformats.org/officeDocument/2006/relationships/customXml" Target="../ink/ink17.xml"/><Relationship Id="rId45" Type="http://schemas.openxmlformats.org/officeDocument/2006/relationships/image" Target="../media/image23.emf"/><Relationship Id="rId5" Type="http://schemas.openxmlformats.org/officeDocument/2006/relationships/image" Target="../media/image310.emf"/><Relationship Id="rId28" Type="http://schemas.openxmlformats.org/officeDocument/2006/relationships/customXml" Target="../ink/ink12.xml"/><Relationship Id="rId10" Type="http://schemas.openxmlformats.org/officeDocument/2006/relationships/customXml" Target="../ink/ink7.xml"/><Relationship Id="rId31" Type="http://schemas.openxmlformats.org/officeDocument/2006/relationships/image" Target="../media/image16.emf"/><Relationship Id="rId44" Type="http://schemas.openxmlformats.org/officeDocument/2006/relationships/customXml" Target="../ink/ink19.xml"/><Relationship Id="rId4" Type="http://schemas.openxmlformats.org/officeDocument/2006/relationships/customXml" Target="../ink/ink4.xml"/><Relationship Id="rId9" Type="http://schemas.openxmlformats.org/officeDocument/2006/relationships/image" Target="../media/image5.emf"/><Relationship Id="rId14" Type="http://schemas.openxmlformats.org/officeDocument/2006/relationships/customXml" Target="../ink/ink9.xml"/><Relationship Id="rId22" Type="http://schemas.openxmlformats.org/officeDocument/2006/relationships/customXml" Target="../ink/ink10.xml"/><Relationship Id="rId27" Type="http://schemas.openxmlformats.org/officeDocument/2006/relationships/image" Target="../media/image14.emf"/><Relationship Id="rId30" Type="http://schemas.openxmlformats.org/officeDocument/2006/relationships/customXml" Target="../ink/ink13.xml"/><Relationship Id="rId43" Type="http://schemas.openxmlformats.org/officeDocument/2006/relationships/image" Target="../media/image22.emf"/><Relationship Id="rId8" Type="http://schemas.openxmlformats.org/officeDocument/2006/relationships/customXml" Target="../ink/ink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Synchronization</a:t>
            </a:r>
            <a:br>
              <a:rPr lang="en-US" dirty="0"/>
            </a:br>
            <a:r>
              <a:rPr lang="en-US" dirty="0"/>
              <a:t>	Condition Variables and Monitors</a:t>
            </a:r>
            <a:endParaRPr lang="en-US" sz="20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678738" cy="381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Some of the slides are adapted from Matt Welsh’s.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80956" y="763287"/>
              <a:ext cx="3232440" cy="485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756" y="739887"/>
                <a:ext cx="3283200" cy="53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68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916" y="40563"/>
            <a:ext cx="6477273" cy="67768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/>
              <p14:cNvContentPartPr/>
              <p14:nvPr/>
            </p14:nvContentPartPr>
            <p14:xfrm>
              <a:off x="83160" y="13320"/>
              <a:ext cx="2183040" cy="6843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20" y="2880"/>
                <a:ext cx="2211480" cy="68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7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96" y="1032956"/>
            <a:ext cx="8124884" cy="38671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160" y="13320"/>
              <a:ext cx="2183040" cy="6843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20" y="2880"/>
                <a:ext cx="2211120" cy="687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84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93" y="806076"/>
            <a:ext cx="8513126" cy="39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Semaphores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57764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Higher-level synchronization</a:t>
            </a:r>
            <a:br>
              <a:rPr lang="en-GB" altLang="en-US" dirty="0">
                <a:ea typeface="ＭＳ Ｐゴシック" charset="-128"/>
              </a:rPr>
            </a:br>
            <a:r>
              <a:rPr lang="en-GB" altLang="en-US" dirty="0">
                <a:ea typeface="ＭＳ Ｐゴシック" charset="-128"/>
              </a:rPr>
              <a:t>construct</a:t>
            </a:r>
          </a:p>
          <a:p>
            <a:pPr marL="682570" lvl="1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Designed by </a:t>
            </a:r>
            <a:r>
              <a:rPr lang="en-GB" altLang="en-US" dirty="0" err="1">
                <a:ea typeface="ＭＳ Ｐゴシック" charset="-128"/>
              </a:rPr>
              <a:t>Edsger</a:t>
            </a:r>
            <a:r>
              <a:rPr lang="en-GB" altLang="en-US" dirty="0">
                <a:ea typeface="ＭＳ Ｐゴシック" charset="-128"/>
              </a:rPr>
              <a:t> Dijkstra in the</a:t>
            </a:r>
            <a:br>
              <a:rPr lang="en-GB" altLang="en-US" dirty="0">
                <a:ea typeface="ＭＳ Ｐゴシック" charset="-128"/>
              </a:rPr>
            </a:br>
            <a:r>
              <a:rPr lang="en-GB" altLang="en-US" dirty="0">
                <a:ea typeface="ＭＳ Ｐゴシック" charset="-128"/>
              </a:rPr>
              <a:t>1960's.</a:t>
            </a:r>
          </a:p>
          <a:p>
            <a:pPr marL="257764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Semaphore is a </a:t>
            </a: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shared counter.</a:t>
            </a:r>
          </a:p>
          <a:p>
            <a:pPr marL="657814" lvl="1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Initialized </a:t>
            </a:r>
          </a:p>
          <a:p>
            <a:pPr marL="257764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Two operations on semaphores:</a:t>
            </a:r>
          </a:p>
          <a:p>
            <a:pPr marL="257764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P() </a:t>
            </a:r>
            <a:r>
              <a:rPr lang="en-GB" altLang="en-US" dirty="0">
                <a:ea typeface="ＭＳ Ｐゴシック" charset="-128"/>
              </a:rPr>
              <a:t>or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down() </a:t>
            </a:r>
            <a:r>
              <a:rPr lang="en-GB" altLang="en-US" dirty="0">
                <a:ea typeface="ＭＳ Ｐゴシック" charset="-128"/>
              </a:rPr>
              <a:t>or </a:t>
            </a:r>
            <a:r>
              <a:rPr lang="en-GB" altLang="en-US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wait()</a:t>
            </a:r>
          </a:p>
          <a:p>
            <a:pPr marL="682570" lvl="1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From Dutch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 err="1">
                <a:ea typeface="ＭＳ Ｐゴシック" charset="-128"/>
              </a:rPr>
              <a:t>proeberen</a:t>
            </a:r>
            <a:r>
              <a:rPr lang="ja-JP" altLang="en-GB" dirty="0">
                <a:ea typeface="ＭＳ Ｐゴシック" charset="-128"/>
              </a:rPr>
              <a:t>”</a:t>
            </a:r>
            <a:r>
              <a:rPr lang="en-GB" altLang="ja-JP" dirty="0">
                <a:ea typeface="ＭＳ Ｐゴシック" charset="-128"/>
              </a:rPr>
              <a:t>, meaning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test</a:t>
            </a:r>
            <a:r>
              <a:rPr lang="ja-JP" altLang="en-GB" dirty="0">
                <a:ea typeface="ＭＳ Ｐゴシック" charset="-128"/>
              </a:rPr>
              <a:t>”</a:t>
            </a:r>
            <a:endParaRPr lang="en-GB" altLang="ja-JP" dirty="0">
              <a:ea typeface="ＭＳ Ｐゴシック" charset="-128"/>
            </a:endParaRPr>
          </a:p>
          <a:p>
            <a:pPr marL="682570" lvl="1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Atomic action:</a:t>
            </a:r>
          </a:p>
          <a:p>
            <a:pPr marL="1139057" lvl="2" indent="-161282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Wait</a:t>
            </a:r>
            <a:r>
              <a:rPr lang="en-GB" altLang="en-US" dirty="0">
                <a:solidFill>
                  <a:srgbClr val="000000"/>
                </a:solidFill>
                <a:ea typeface="ＭＳ Ｐゴシック" charset="-128"/>
              </a:rPr>
              <a:t> for semaphore value to become &gt; 0, then </a:t>
            </a: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decrement</a:t>
            </a:r>
            <a:r>
              <a:rPr lang="en-GB" altLang="en-US" dirty="0">
                <a:solidFill>
                  <a:srgbClr val="000000"/>
                </a:solidFill>
                <a:ea typeface="ＭＳ Ｐゴシック" charset="-128"/>
              </a:rPr>
              <a:t> it</a:t>
            </a:r>
          </a:p>
          <a:p>
            <a:pPr marL="257764" indent="-162723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V() </a:t>
            </a:r>
            <a:r>
              <a:rPr lang="en-GB" altLang="en-US" dirty="0">
                <a:ea typeface="ＭＳ Ｐゴシック" charset="-128"/>
              </a:rPr>
              <a:t>or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up() </a:t>
            </a:r>
            <a:r>
              <a:rPr lang="en-GB" altLang="en-US" dirty="0">
                <a:ea typeface="ＭＳ Ｐゴシック" charset="-128"/>
              </a:rPr>
              <a:t>or 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post() </a:t>
            </a:r>
            <a:r>
              <a:rPr lang="en-GB" altLang="en-US" dirty="0">
                <a:ea typeface="ＭＳ Ｐゴシック" charset="-128"/>
              </a:rPr>
              <a:t>or </a:t>
            </a:r>
            <a:r>
              <a:rPr lang="en-GB" altLang="en-US" dirty="0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signal()</a:t>
            </a:r>
          </a:p>
          <a:p>
            <a:pPr marL="682570" lvl="1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From Dutch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 err="1">
                <a:ea typeface="ＭＳ Ｐゴシック" charset="-128"/>
              </a:rPr>
              <a:t>verhogen</a:t>
            </a:r>
            <a:r>
              <a:rPr lang="ja-JP" altLang="en-GB" dirty="0">
                <a:ea typeface="ＭＳ Ｐゴシック" charset="-128"/>
              </a:rPr>
              <a:t>”</a:t>
            </a:r>
            <a:r>
              <a:rPr lang="en-GB" altLang="ja-JP" dirty="0">
                <a:ea typeface="ＭＳ Ｐゴシック" charset="-128"/>
              </a:rPr>
              <a:t>, meaning </a:t>
            </a: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increment</a:t>
            </a:r>
            <a:r>
              <a:rPr lang="ja-JP" altLang="en-GB" dirty="0">
                <a:ea typeface="ＭＳ Ｐゴシック" charset="-128"/>
              </a:rPr>
              <a:t>”</a:t>
            </a:r>
            <a:endParaRPr lang="en-GB" altLang="ja-JP" dirty="0">
              <a:ea typeface="ＭＳ Ｐゴシック" charset="-128"/>
            </a:endParaRPr>
          </a:p>
          <a:p>
            <a:pPr marL="682570" lvl="1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Atomic action:</a:t>
            </a:r>
          </a:p>
          <a:p>
            <a:pPr marL="1139057" lvl="2" indent="-161282">
              <a:lnSpc>
                <a:spcPct val="12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Increments</a:t>
            </a:r>
            <a:r>
              <a:rPr lang="en-GB" altLang="en-US" dirty="0">
                <a:solidFill>
                  <a:srgbClr val="000000"/>
                </a:solidFill>
                <a:ea typeface="ＭＳ Ｐゴシック" charset="-128"/>
              </a:rPr>
              <a:t> semaphore value by 1.</a:t>
            </a:r>
          </a:p>
        </p:txBody>
      </p:sp>
      <p:sp>
        <p:nvSpPr>
          <p:cNvPr id="102407" name="AutoShape 10"/>
          <p:cNvSpPr>
            <a:spLocks noChangeArrowheads="1"/>
          </p:cNvSpPr>
          <p:nvPr/>
        </p:nvSpPr>
        <p:spPr bwMode="auto">
          <a:xfrm>
            <a:off x="398315" y="4103604"/>
            <a:ext cx="413280" cy="622080"/>
          </a:xfrm>
          <a:prstGeom prst="downArrow">
            <a:avLst>
              <a:gd name="adj1" fmla="val 50000"/>
              <a:gd name="adj2" fmla="val 37631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solidFill>
                <a:schemeClr val="bg1"/>
              </a:solidFill>
              <a:latin typeface="Bitstream Vera Serif" charset="0"/>
            </a:endParaRPr>
          </a:p>
        </p:txBody>
      </p:sp>
      <p:sp>
        <p:nvSpPr>
          <p:cNvPr id="102408" name="AutoShape 11"/>
          <p:cNvSpPr>
            <a:spLocks noChangeArrowheads="1"/>
          </p:cNvSpPr>
          <p:nvPr/>
        </p:nvSpPr>
        <p:spPr bwMode="auto">
          <a:xfrm>
            <a:off x="397595" y="5335053"/>
            <a:ext cx="414720" cy="62208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solidFill>
                <a:schemeClr val="bg1"/>
              </a:solidFill>
              <a:latin typeface="Bitstream Vera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0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initialized with 1.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660348" y="2985742"/>
            <a:ext cx="2715840" cy="1669385"/>
          </a:xfrm>
          <a:prstGeom prst="roundRect">
            <a:avLst>
              <a:gd name="adj" fmla="val 102"/>
            </a:avLst>
          </a:prstGeom>
          <a:solidFill>
            <a:srgbClr val="CCCC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70461" y="4413207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 Semaphore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922117" y="3298762"/>
            <a:ext cx="216131" cy="2078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660348" y="2985742"/>
            <a:ext cx="2715840" cy="1669385"/>
          </a:xfrm>
          <a:prstGeom prst="roundRect">
            <a:avLst>
              <a:gd name="adj" fmla="val 102"/>
            </a:avLst>
          </a:prstGeom>
          <a:solidFill>
            <a:srgbClr val="CCCC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1 calls wait() and proceeds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42850" y="1746981"/>
            <a:ext cx="887040" cy="1100160"/>
            <a:chOff x="1348" y="3097"/>
            <a:chExt cx="616" cy="764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546" y="3097"/>
              <a:ext cx="170" cy="390"/>
            </a:xfrm>
            <a:custGeom>
              <a:avLst/>
              <a:gdLst>
                <a:gd name="T0" fmla="*/ 0 w 749"/>
                <a:gd name="T1" fmla="*/ 0 h 1720"/>
                <a:gd name="T2" fmla="*/ 0 w 749"/>
                <a:gd name="T3" fmla="*/ 0 h 1720"/>
                <a:gd name="T4" fmla="*/ 0 w 749"/>
                <a:gd name="T5" fmla="*/ 0 h 1720"/>
                <a:gd name="T6" fmla="*/ 0 w 749"/>
                <a:gd name="T7" fmla="*/ 0 h 1720"/>
                <a:gd name="T8" fmla="*/ 0 w 749"/>
                <a:gd name="T9" fmla="*/ 0 h 1720"/>
                <a:gd name="T10" fmla="*/ 0 w 749"/>
                <a:gd name="T11" fmla="*/ 0 h 1720"/>
                <a:gd name="T12" fmla="*/ 0 w 749"/>
                <a:gd name="T13" fmla="*/ 0 h 1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9"/>
                <a:gd name="T22" fmla="*/ 0 h 1720"/>
                <a:gd name="T23" fmla="*/ 749 w 749"/>
                <a:gd name="T24" fmla="*/ 1720 h 1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9" h="1720">
                  <a:moveTo>
                    <a:pt x="648" y="0"/>
                  </a:moveTo>
                  <a:cubicBezTo>
                    <a:pt x="0" y="297"/>
                    <a:pt x="748" y="463"/>
                    <a:pt x="748" y="463"/>
                  </a:cubicBezTo>
                  <a:cubicBezTo>
                    <a:pt x="748" y="463"/>
                    <a:pt x="350" y="727"/>
                    <a:pt x="350" y="727"/>
                  </a:cubicBezTo>
                  <a:cubicBezTo>
                    <a:pt x="350" y="727"/>
                    <a:pt x="748" y="926"/>
                    <a:pt x="748" y="926"/>
                  </a:cubicBezTo>
                  <a:cubicBezTo>
                    <a:pt x="748" y="926"/>
                    <a:pt x="299" y="1223"/>
                    <a:pt x="299" y="1223"/>
                  </a:cubicBezTo>
                  <a:cubicBezTo>
                    <a:pt x="299" y="1223"/>
                    <a:pt x="748" y="1422"/>
                    <a:pt x="748" y="1422"/>
                  </a:cubicBezTo>
                  <a:cubicBezTo>
                    <a:pt x="748" y="1422"/>
                    <a:pt x="350" y="1719"/>
                    <a:pt x="350" y="1719"/>
                  </a:cubicBezTo>
                </a:path>
              </a:pathLst>
            </a:custGeom>
            <a:noFill/>
            <a:ln w="36720">
              <a:solidFill>
                <a:srgbClr val="2323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48" y="3562"/>
              <a:ext cx="6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Thread 1 </a:t>
              </a:r>
            </a:p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wait()</a:t>
              </a:r>
            </a:p>
          </p:txBody>
        </p:sp>
      </p:grpSp>
      <p:sp>
        <p:nvSpPr>
          <p:cNvPr id="15" name="Oval 14"/>
          <p:cNvSpPr/>
          <p:nvPr/>
        </p:nvSpPr>
        <p:spPr bwMode="auto">
          <a:xfrm>
            <a:off x="4910202" y="3286476"/>
            <a:ext cx="216131" cy="2078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670461" y="4413207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 Semaphore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58435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before: 1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755332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after: 0</a:t>
            </a:r>
          </a:p>
        </p:txBody>
      </p:sp>
    </p:spTree>
    <p:extLst>
      <p:ext uri="{BB962C8B-B14F-4D97-AF65-F5344CB8AC3E}">
        <p14:creationId xmlns:p14="http://schemas.microsoft.com/office/powerpoint/2010/main" val="224191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3665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277 L 0.00122 -0.2027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65 0.00185 L 0.91424 0.00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20277 L 0.55539 -0.201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660348" y="2985742"/>
            <a:ext cx="2715840" cy="1669385"/>
          </a:xfrm>
          <a:prstGeom prst="roundRect">
            <a:avLst>
              <a:gd name="adj" fmla="val 102"/>
            </a:avLst>
          </a:prstGeom>
          <a:solidFill>
            <a:srgbClr val="CCCC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2 calls wait() and blocks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42850" y="1746981"/>
            <a:ext cx="887040" cy="1100160"/>
            <a:chOff x="1348" y="3097"/>
            <a:chExt cx="616" cy="764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546" y="3097"/>
              <a:ext cx="170" cy="390"/>
            </a:xfrm>
            <a:custGeom>
              <a:avLst/>
              <a:gdLst>
                <a:gd name="T0" fmla="*/ 0 w 749"/>
                <a:gd name="T1" fmla="*/ 0 h 1720"/>
                <a:gd name="T2" fmla="*/ 0 w 749"/>
                <a:gd name="T3" fmla="*/ 0 h 1720"/>
                <a:gd name="T4" fmla="*/ 0 w 749"/>
                <a:gd name="T5" fmla="*/ 0 h 1720"/>
                <a:gd name="T6" fmla="*/ 0 w 749"/>
                <a:gd name="T7" fmla="*/ 0 h 1720"/>
                <a:gd name="T8" fmla="*/ 0 w 749"/>
                <a:gd name="T9" fmla="*/ 0 h 1720"/>
                <a:gd name="T10" fmla="*/ 0 w 749"/>
                <a:gd name="T11" fmla="*/ 0 h 1720"/>
                <a:gd name="T12" fmla="*/ 0 w 749"/>
                <a:gd name="T13" fmla="*/ 0 h 1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9"/>
                <a:gd name="T22" fmla="*/ 0 h 1720"/>
                <a:gd name="T23" fmla="*/ 749 w 749"/>
                <a:gd name="T24" fmla="*/ 1720 h 1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9" h="1720">
                  <a:moveTo>
                    <a:pt x="648" y="0"/>
                  </a:moveTo>
                  <a:cubicBezTo>
                    <a:pt x="0" y="297"/>
                    <a:pt x="748" y="463"/>
                    <a:pt x="748" y="463"/>
                  </a:cubicBezTo>
                  <a:cubicBezTo>
                    <a:pt x="748" y="463"/>
                    <a:pt x="350" y="727"/>
                    <a:pt x="350" y="727"/>
                  </a:cubicBezTo>
                  <a:cubicBezTo>
                    <a:pt x="350" y="727"/>
                    <a:pt x="748" y="926"/>
                    <a:pt x="748" y="926"/>
                  </a:cubicBezTo>
                  <a:cubicBezTo>
                    <a:pt x="748" y="926"/>
                    <a:pt x="299" y="1223"/>
                    <a:pt x="299" y="1223"/>
                  </a:cubicBezTo>
                  <a:cubicBezTo>
                    <a:pt x="299" y="1223"/>
                    <a:pt x="748" y="1422"/>
                    <a:pt x="748" y="1422"/>
                  </a:cubicBezTo>
                  <a:cubicBezTo>
                    <a:pt x="748" y="1422"/>
                    <a:pt x="350" y="1719"/>
                    <a:pt x="350" y="1719"/>
                  </a:cubicBezTo>
                </a:path>
              </a:pathLst>
            </a:custGeom>
            <a:noFill/>
            <a:ln w="36720">
              <a:solidFill>
                <a:srgbClr val="2323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48" y="3562"/>
              <a:ext cx="6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Thread 2 </a:t>
              </a:r>
            </a:p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wait()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770" y="3172434"/>
            <a:ext cx="1021352" cy="648000"/>
            <a:chOff x="1017294" y="5229054"/>
            <a:chExt cx="1021352" cy="64800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150166" y="522905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083730" y="532326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17294" y="544505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050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670461" y="4413207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 Semaphore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58435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before: 0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55332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after: -1</a:t>
            </a:r>
          </a:p>
        </p:txBody>
      </p:sp>
    </p:spTree>
    <p:extLst>
      <p:ext uri="{BB962C8B-B14F-4D97-AF65-F5344CB8AC3E}">
        <p14:creationId xmlns:p14="http://schemas.microsoft.com/office/powerpoint/2010/main" val="37278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0185 L 0.36511 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41 0.00185 L 0.36476 0.2423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660348" y="2985742"/>
            <a:ext cx="2715840" cy="1669385"/>
          </a:xfrm>
          <a:prstGeom prst="roundRect">
            <a:avLst>
              <a:gd name="adj" fmla="val 102"/>
            </a:avLst>
          </a:prstGeom>
          <a:solidFill>
            <a:srgbClr val="CCCC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3 calls signal()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42850" y="1746981"/>
            <a:ext cx="887040" cy="1100160"/>
            <a:chOff x="1348" y="3097"/>
            <a:chExt cx="616" cy="764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546" y="3097"/>
              <a:ext cx="170" cy="390"/>
            </a:xfrm>
            <a:custGeom>
              <a:avLst/>
              <a:gdLst>
                <a:gd name="T0" fmla="*/ 0 w 749"/>
                <a:gd name="T1" fmla="*/ 0 h 1720"/>
                <a:gd name="T2" fmla="*/ 0 w 749"/>
                <a:gd name="T3" fmla="*/ 0 h 1720"/>
                <a:gd name="T4" fmla="*/ 0 w 749"/>
                <a:gd name="T5" fmla="*/ 0 h 1720"/>
                <a:gd name="T6" fmla="*/ 0 w 749"/>
                <a:gd name="T7" fmla="*/ 0 h 1720"/>
                <a:gd name="T8" fmla="*/ 0 w 749"/>
                <a:gd name="T9" fmla="*/ 0 h 1720"/>
                <a:gd name="T10" fmla="*/ 0 w 749"/>
                <a:gd name="T11" fmla="*/ 0 h 1720"/>
                <a:gd name="T12" fmla="*/ 0 w 749"/>
                <a:gd name="T13" fmla="*/ 0 h 1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9"/>
                <a:gd name="T22" fmla="*/ 0 h 1720"/>
                <a:gd name="T23" fmla="*/ 749 w 749"/>
                <a:gd name="T24" fmla="*/ 1720 h 1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9" h="1720">
                  <a:moveTo>
                    <a:pt x="648" y="0"/>
                  </a:moveTo>
                  <a:cubicBezTo>
                    <a:pt x="0" y="297"/>
                    <a:pt x="748" y="463"/>
                    <a:pt x="748" y="463"/>
                  </a:cubicBezTo>
                  <a:cubicBezTo>
                    <a:pt x="748" y="463"/>
                    <a:pt x="350" y="727"/>
                    <a:pt x="350" y="727"/>
                  </a:cubicBezTo>
                  <a:cubicBezTo>
                    <a:pt x="350" y="727"/>
                    <a:pt x="748" y="926"/>
                    <a:pt x="748" y="926"/>
                  </a:cubicBezTo>
                  <a:cubicBezTo>
                    <a:pt x="748" y="926"/>
                    <a:pt x="299" y="1223"/>
                    <a:pt x="299" y="1223"/>
                  </a:cubicBezTo>
                  <a:cubicBezTo>
                    <a:pt x="299" y="1223"/>
                    <a:pt x="748" y="1422"/>
                    <a:pt x="748" y="1422"/>
                  </a:cubicBezTo>
                  <a:cubicBezTo>
                    <a:pt x="748" y="1422"/>
                    <a:pt x="350" y="1719"/>
                    <a:pt x="350" y="1719"/>
                  </a:cubicBezTo>
                </a:path>
              </a:pathLst>
            </a:custGeom>
            <a:noFill/>
            <a:ln w="36720">
              <a:solidFill>
                <a:srgbClr val="2323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48" y="3562"/>
              <a:ext cx="6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Thread 3 </a:t>
              </a:r>
            </a:p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signal()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724770" y="3172434"/>
            <a:ext cx="1021352" cy="648000"/>
            <a:chOff x="1017294" y="5229054"/>
            <a:chExt cx="1021352" cy="648000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150166" y="522905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1083730" y="532326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017294" y="5445054"/>
              <a:ext cx="888480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050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z</a:t>
              </a:r>
            </a:p>
          </p:txBody>
        </p:sp>
      </p:grpSp>
      <p:grpSp>
        <p:nvGrpSpPr>
          <p:cNvPr id="16" name="Group 5"/>
          <p:cNvGrpSpPr>
            <a:grpSpLocks/>
          </p:cNvGrpSpPr>
          <p:nvPr/>
        </p:nvGrpSpPr>
        <p:grpSpPr bwMode="auto">
          <a:xfrm>
            <a:off x="4574748" y="3422234"/>
            <a:ext cx="887040" cy="1100160"/>
            <a:chOff x="1348" y="3097"/>
            <a:chExt cx="616" cy="764"/>
          </a:xfrm>
        </p:grpSpPr>
        <p:sp>
          <p:nvSpPr>
            <p:cNvPr id="21" name="Freeform 6"/>
            <p:cNvSpPr>
              <a:spLocks noChangeArrowheads="1"/>
            </p:cNvSpPr>
            <p:nvPr/>
          </p:nvSpPr>
          <p:spPr bwMode="auto">
            <a:xfrm>
              <a:off x="1546" y="3097"/>
              <a:ext cx="170" cy="390"/>
            </a:xfrm>
            <a:custGeom>
              <a:avLst/>
              <a:gdLst>
                <a:gd name="T0" fmla="*/ 0 w 749"/>
                <a:gd name="T1" fmla="*/ 0 h 1720"/>
                <a:gd name="T2" fmla="*/ 0 w 749"/>
                <a:gd name="T3" fmla="*/ 0 h 1720"/>
                <a:gd name="T4" fmla="*/ 0 w 749"/>
                <a:gd name="T5" fmla="*/ 0 h 1720"/>
                <a:gd name="T6" fmla="*/ 0 w 749"/>
                <a:gd name="T7" fmla="*/ 0 h 1720"/>
                <a:gd name="T8" fmla="*/ 0 w 749"/>
                <a:gd name="T9" fmla="*/ 0 h 1720"/>
                <a:gd name="T10" fmla="*/ 0 w 749"/>
                <a:gd name="T11" fmla="*/ 0 h 1720"/>
                <a:gd name="T12" fmla="*/ 0 w 749"/>
                <a:gd name="T13" fmla="*/ 0 h 1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9"/>
                <a:gd name="T22" fmla="*/ 0 h 1720"/>
                <a:gd name="T23" fmla="*/ 749 w 749"/>
                <a:gd name="T24" fmla="*/ 1720 h 1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9" h="1720">
                  <a:moveTo>
                    <a:pt x="648" y="0"/>
                  </a:moveTo>
                  <a:cubicBezTo>
                    <a:pt x="0" y="297"/>
                    <a:pt x="748" y="463"/>
                    <a:pt x="748" y="463"/>
                  </a:cubicBezTo>
                  <a:cubicBezTo>
                    <a:pt x="748" y="463"/>
                    <a:pt x="350" y="727"/>
                    <a:pt x="350" y="727"/>
                  </a:cubicBezTo>
                  <a:cubicBezTo>
                    <a:pt x="350" y="727"/>
                    <a:pt x="748" y="926"/>
                    <a:pt x="748" y="926"/>
                  </a:cubicBezTo>
                  <a:cubicBezTo>
                    <a:pt x="748" y="926"/>
                    <a:pt x="299" y="1223"/>
                    <a:pt x="299" y="1223"/>
                  </a:cubicBezTo>
                  <a:cubicBezTo>
                    <a:pt x="299" y="1223"/>
                    <a:pt x="748" y="1422"/>
                    <a:pt x="748" y="1422"/>
                  </a:cubicBezTo>
                  <a:cubicBezTo>
                    <a:pt x="748" y="1422"/>
                    <a:pt x="350" y="1719"/>
                    <a:pt x="350" y="1719"/>
                  </a:cubicBezTo>
                </a:path>
              </a:pathLst>
            </a:custGeom>
            <a:noFill/>
            <a:ln w="36720">
              <a:solidFill>
                <a:srgbClr val="2323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1348" y="3562"/>
              <a:ext cx="6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Thread 2 </a:t>
              </a:r>
            </a:p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wait()</a:t>
              </a: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1608763" y="1932538"/>
            <a:ext cx="216131" cy="2078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670461" y="4413207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 Semaphore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58435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before: -1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755332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after: 0</a:t>
            </a:r>
          </a:p>
        </p:txBody>
      </p:sp>
    </p:spTree>
    <p:extLst>
      <p:ext uri="{BB962C8B-B14F-4D97-AF65-F5344CB8AC3E}">
        <p14:creationId xmlns:p14="http://schemas.microsoft.com/office/powerpoint/2010/main" val="837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0.36181 -0.0034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0093 L 0.35851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7 -0.00208 L 0.87119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1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-0.00741 L 0.35851 0.242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0.24259 L 0.87344 0.2446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44 L 0.50955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30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3660348" y="2985742"/>
            <a:ext cx="2715840" cy="1669385"/>
          </a:xfrm>
          <a:prstGeom prst="roundRect">
            <a:avLst>
              <a:gd name="adj" fmla="val 102"/>
            </a:avLst>
          </a:prstGeom>
          <a:solidFill>
            <a:srgbClr val="CCCCFF"/>
          </a:solidFill>
          <a:ln w="18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 4 calls signal() and proceeds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242850" y="1746981"/>
            <a:ext cx="887040" cy="1100160"/>
            <a:chOff x="1348" y="3097"/>
            <a:chExt cx="616" cy="764"/>
          </a:xfrm>
        </p:grpSpPr>
        <p:sp>
          <p:nvSpPr>
            <p:cNvPr id="5" name="Freeform 6"/>
            <p:cNvSpPr>
              <a:spLocks noChangeArrowheads="1"/>
            </p:cNvSpPr>
            <p:nvPr/>
          </p:nvSpPr>
          <p:spPr bwMode="auto">
            <a:xfrm>
              <a:off x="1546" y="3097"/>
              <a:ext cx="170" cy="390"/>
            </a:xfrm>
            <a:custGeom>
              <a:avLst/>
              <a:gdLst>
                <a:gd name="T0" fmla="*/ 0 w 749"/>
                <a:gd name="T1" fmla="*/ 0 h 1720"/>
                <a:gd name="T2" fmla="*/ 0 w 749"/>
                <a:gd name="T3" fmla="*/ 0 h 1720"/>
                <a:gd name="T4" fmla="*/ 0 w 749"/>
                <a:gd name="T5" fmla="*/ 0 h 1720"/>
                <a:gd name="T6" fmla="*/ 0 w 749"/>
                <a:gd name="T7" fmla="*/ 0 h 1720"/>
                <a:gd name="T8" fmla="*/ 0 w 749"/>
                <a:gd name="T9" fmla="*/ 0 h 1720"/>
                <a:gd name="T10" fmla="*/ 0 w 749"/>
                <a:gd name="T11" fmla="*/ 0 h 1720"/>
                <a:gd name="T12" fmla="*/ 0 w 749"/>
                <a:gd name="T13" fmla="*/ 0 h 17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9"/>
                <a:gd name="T22" fmla="*/ 0 h 1720"/>
                <a:gd name="T23" fmla="*/ 749 w 749"/>
                <a:gd name="T24" fmla="*/ 1720 h 17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9" h="1720">
                  <a:moveTo>
                    <a:pt x="648" y="0"/>
                  </a:moveTo>
                  <a:cubicBezTo>
                    <a:pt x="0" y="297"/>
                    <a:pt x="748" y="463"/>
                    <a:pt x="748" y="463"/>
                  </a:cubicBezTo>
                  <a:cubicBezTo>
                    <a:pt x="748" y="463"/>
                    <a:pt x="350" y="727"/>
                    <a:pt x="350" y="727"/>
                  </a:cubicBezTo>
                  <a:cubicBezTo>
                    <a:pt x="350" y="727"/>
                    <a:pt x="748" y="926"/>
                    <a:pt x="748" y="926"/>
                  </a:cubicBezTo>
                  <a:cubicBezTo>
                    <a:pt x="748" y="926"/>
                    <a:pt x="299" y="1223"/>
                    <a:pt x="299" y="1223"/>
                  </a:cubicBezTo>
                  <a:cubicBezTo>
                    <a:pt x="299" y="1223"/>
                    <a:pt x="748" y="1422"/>
                    <a:pt x="748" y="1422"/>
                  </a:cubicBezTo>
                  <a:cubicBezTo>
                    <a:pt x="748" y="1422"/>
                    <a:pt x="350" y="1719"/>
                    <a:pt x="350" y="1719"/>
                  </a:cubicBezTo>
                </a:path>
              </a:pathLst>
            </a:custGeom>
            <a:noFill/>
            <a:ln w="36720">
              <a:solidFill>
                <a:srgbClr val="2323D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348" y="3562"/>
              <a:ext cx="61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2323DC"/>
                  </a:solidFill>
                  <a:latin typeface="Calibri" charset="0"/>
                  <a:ea typeface="Calibri" charset="0"/>
                  <a:cs typeface="Calibri" charset="0"/>
                </a:rPr>
                <a:t>Thread 4 </a:t>
              </a:r>
            </a:p>
            <a:p>
              <a:pPr algn="ctr" eaLnBrk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StarSymbol" charset="0"/>
                <a:buNone/>
              </a:pPr>
              <a:r>
                <a:rPr lang="en-GB" altLang="en-US" sz="1451" dirty="0">
                  <a:solidFill>
                    <a:srgbClr val="FF0000"/>
                  </a:solidFill>
                  <a:latin typeface="Calibri" charset="0"/>
                  <a:ea typeface="Calibri" charset="0"/>
                  <a:cs typeface="Calibri" charset="0"/>
                </a:rPr>
                <a:t>signal()</a:t>
              </a: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1608763" y="1932538"/>
            <a:ext cx="216131" cy="20781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70461" y="4413207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 Semaphore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58435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before: 0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6755332" y="5487381"/>
            <a:ext cx="2719441" cy="24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 Semaphore value</a:t>
            </a:r>
          </a:p>
          <a:p>
            <a:pPr eaLnBrk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StarSymbol" charset="0"/>
              <a:buNone/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		after: 1</a:t>
            </a:r>
          </a:p>
        </p:txBody>
      </p:sp>
    </p:spTree>
    <p:extLst>
      <p:ext uri="{BB962C8B-B14F-4D97-AF65-F5344CB8AC3E}">
        <p14:creationId xmlns:p14="http://schemas.microsoft.com/office/powerpoint/2010/main" val="149069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69 L 0.36181 -0.00347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0093 L 0.35851 -0.007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77 -0.00208 L 0.87119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1" y="18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51 -0.00741 L 0.35851 0.2425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tabLst>
                <a:tab pos="0" algn="l"/>
                <a:tab pos="414726" algn="l"/>
                <a:tab pos="828013" algn="l"/>
                <a:tab pos="1244178" algn="l"/>
                <a:tab pos="1658904" algn="l"/>
                <a:tab pos="2073631" algn="l"/>
                <a:tab pos="2486917" algn="l"/>
                <a:tab pos="2903083" algn="l"/>
                <a:tab pos="3317809" algn="l"/>
                <a:tab pos="3732535" algn="l"/>
                <a:tab pos="4145822" algn="l"/>
                <a:tab pos="4561987" algn="l"/>
                <a:tab pos="4976713" algn="l"/>
                <a:tab pos="5390000" algn="l"/>
                <a:tab pos="5804726" algn="l"/>
                <a:tab pos="6220892" algn="l"/>
                <a:tab pos="6635618" algn="l"/>
                <a:tab pos="7048904" algn="l"/>
                <a:tab pos="7463631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Issues with Semaphores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Much of the power of semaphores derives from calls to</a:t>
            </a:r>
            <a:br>
              <a:rPr lang="en-GB" altLang="en-US" dirty="0">
                <a:ea typeface="ＭＳ Ｐゴシック" charset="-128"/>
              </a:rPr>
            </a:b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wait() </a:t>
            </a:r>
            <a:r>
              <a:rPr lang="en-GB" altLang="en-US" dirty="0">
                <a:ea typeface="ＭＳ Ｐゴシック" charset="-128"/>
              </a:rPr>
              <a:t>and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signal() </a:t>
            </a:r>
            <a:r>
              <a:rPr lang="en-GB" altLang="en-US" dirty="0">
                <a:ea typeface="ＭＳ Ｐゴシック" charset="-128"/>
              </a:rPr>
              <a:t>that are </a:t>
            </a:r>
            <a:r>
              <a:rPr lang="en-GB" altLang="en-US" b="1" dirty="0">
                <a:solidFill>
                  <a:srgbClr val="993333"/>
                </a:solidFill>
                <a:ea typeface="ＭＳ Ｐゴシック" charset="-128"/>
              </a:rPr>
              <a:t>unmatched</a:t>
            </a:r>
          </a:p>
          <a:p>
            <a:pPr marL="739720" lvl="1" indent="-342900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E.g. barrier example!</a:t>
            </a:r>
          </a:p>
          <a:p>
            <a:pPr marL="437941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Unlike locks,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acquire() </a:t>
            </a:r>
            <a:r>
              <a:rPr lang="en-GB" altLang="en-US" dirty="0">
                <a:ea typeface="ＭＳ Ｐゴシック" charset="-128"/>
              </a:rPr>
              <a:t>and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release() </a:t>
            </a:r>
            <a:r>
              <a:rPr lang="en-GB" altLang="en-US" dirty="0">
                <a:ea typeface="ＭＳ Ｐゴシック" charset="-128"/>
              </a:rPr>
              <a:t>are not always paired.</a:t>
            </a:r>
          </a:p>
          <a:p>
            <a:pPr marL="437941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This means it is a lot easier to get into trouble with semaphores.</a:t>
            </a:r>
          </a:p>
          <a:p>
            <a:pPr marL="739720" lvl="1" indent="-342900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ja-JP" altLang="en-GB" dirty="0">
                <a:ea typeface="ＭＳ Ｐゴシック" charset="-128"/>
              </a:rPr>
              <a:t>“</a:t>
            </a:r>
            <a:r>
              <a:rPr lang="en-GB" altLang="ja-JP" dirty="0">
                <a:ea typeface="ＭＳ Ｐゴシック" charset="-128"/>
              </a:rPr>
              <a:t>More rope</a:t>
            </a:r>
            <a:r>
              <a:rPr lang="ja-JP" altLang="en-GB" dirty="0">
                <a:ea typeface="ＭＳ Ｐゴシック" charset="-128"/>
              </a:rPr>
              <a:t>”</a:t>
            </a:r>
            <a:endParaRPr lang="en-GB" altLang="ja-JP" dirty="0">
              <a:ea typeface="ＭＳ Ｐゴシック" charset="-128"/>
            </a:endParaRPr>
          </a:p>
          <a:p>
            <a:pPr marL="437941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Would be nice if we had some clean, well-defined </a:t>
            </a:r>
            <a:r>
              <a:rPr lang="en-GB" altLang="en-US" i="1" dirty="0">
                <a:solidFill>
                  <a:srgbClr val="2323DC"/>
                </a:solidFill>
                <a:ea typeface="ＭＳ Ｐゴシック" charset="-128"/>
              </a:rPr>
              <a:t>language support</a:t>
            </a:r>
            <a:r>
              <a:rPr lang="en-GB" altLang="en-US" dirty="0">
                <a:ea typeface="ＭＳ Ｐゴシック" charset="-128"/>
              </a:rPr>
              <a:t> for synchronization...</a:t>
            </a:r>
          </a:p>
          <a:p>
            <a:pPr marL="739720" lvl="1" indent="-342900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r>
              <a:rPr lang="en-GB" altLang="en-US" dirty="0">
                <a:ea typeface="ＭＳ Ｐゴシック" charset="-128"/>
              </a:rPr>
              <a:t>Java does!</a:t>
            </a:r>
          </a:p>
          <a:p>
            <a:pPr marL="437941">
              <a:lnSpc>
                <a:spcPct val="90000"/>
              </a:lnSpc>
              <a:tabLst>
                <a:tab pos="257764" algn="l"/>
                <a:tab pos="410407" algn="l"/>
                <a:tab pos="826572" algn="l"/>
                <a:tab pos="1241298" algn="l"/>
                <a:tab pos="1656024" algn="l"/>
                <a:tab pos="2069311" algn="l"/>
                <a:tab pos="2485477" algn="l"/>
                <a:tab pos="2900203" algn="l"/>
                <a:tab pos="3314929" algn="l"/>
                <a:tab pos="3728215" algn="l"/>
                <a:tab pos="4144381" algn="l"/>
                <a:tab pos="4559107" algn="l"/>
                <a:tab pos="4973833" algn="l"/>
                <a:tab pos="5387120" algn="l"/>
                <a:tab pos="5803286" algn="l"/>
                <a:tab pos="6218012" algn="l"/>
                <a:tab pos="6631298" algn="l"/>
                <a:tab pos="7046024" algn="l"/>
                <a:tab pos="7462190" algn="l"/>
                <a:tab pos="7876916" algn="l"/>
                <a:tab pos="8290203" algn="l"/>
              </a:tabLst>
            </a:pPr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5019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49" y="3013502"/>
            <a:ext cx="6710629" cy="3004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 - 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COVID-19 will be with us within the near future: Need to adapt new ways of life on all fronts, including education</a:t>
            </a:r>
          </a:p>
          <a:p>
            <a:r>
              <a:rPr lang="en-US" dirty="0" smtClean="0"/>
              <a:t>As a society, we need to slow down the spreading rate of the pandemic to allow our health system cope with it under limited capacity.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917" y="6405270"/>
            <a:ext cx="761722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https://www.nytimes.com/2020/03/11/science/coronavirus-curve-mitigation-infection.html?auth=login-google1tap&amp;login=google1tap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701041" y="6011621"/>
            <a:ext cx="6409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https://www.washingtonpost.com/graphics/2020/world/corona-simulator/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53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 dirty="0">
                <a:ea typeface="ＭＳ Ｐゴシック" charset="-128"/>
              </a:rPr>
              <a:t>Monitors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396876" y="1362075"/>
            <a:ext cx="5299732" cy="4972050"/>
          </a:xfrm>
        </p:spPr>
        <p:txBody>
          <a:bodyPr>
            <a:normAutofit fontScale="92500" lnSpcReduction="10000"/>
          </a:bodyPr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A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monitor</a:t>
            </a:r>
            <a:r>
              <a:rPr lang="en-US" altLang="en-US" dirty="0">
                <a:ea typeface="ＭＳ Ｐゴシック" charset="-128"/>
              </a:rPr>
              <a:t> is an object (data + methods encapsulated into one) intended to be used safely by more than one thread. </a:t>
            </a:r>
          </a:p>
          <a:p>
            <a:pPr marL="895141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Methods are executed with mutual exclusion. </a:t>
            </a:r>
          </a:p>
          <a:p>
            <a:pPr marL="1262797" lvl="2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At each point in time, at most one thread may be executing any of its methods.</a:t>
            </a:r>
            <a:endParaRPr lang="en-GB" altLang="en-US" dirty="0">
              <a:ea typeface="ＭＳ Ｐゴシック" charset="-128"/>
            </a:endParaRPr>
          </a:p>
          <a:p>
            <a:pPr marL="895141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Condition Variables </a:t>
            </a:r>
            <a:r>
              <a:rPr lang="en-US" altLang="en-US" dirty="0">
                <a:ea typeface="ＭＳ Ｐゴシック" charset="-128"/>
              </a:rPr>
              <a:t>(CVs) proposed for threads to temporarily give up exclusive access, in order to wait for some condition to be met, </a:t>
            </a:r>
          </a:p>
          <a:p>
            <a:pPr marL="1262797" lvl="2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before regaining exclusive access and resuming their task. </a:t>
            </a:r>
          </a:p>
          <a:p>
            <a:pPr marL="895141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Use CV’s for signaling other threads that such conditions have been met.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altLang="en-US" dirty="0">
              <a:ea typeface="ＭＳ Ｐゴシック" charset="-128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220727" y="1614786"/>
            <a:ext cx="2357280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478487" y="2792706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6490007" y="3443586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546167" y="3959106"/>
            <a:ext cx="1935360" cy="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Methods accessing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5816087" y="1467906"/>
            <a:ext cx="2952000" cy="3299040"/>
          </a:xfrm>
          <a:prstGeom prst="roundRect">
            <a:avLst>
              <a:gd name="adj" fmla="val 4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06167" y="3034626"/>
            <a:ext cx="142560" cy="557280"/>
            <a:chOff x="2890" y="2428"/>
            <a:chExt cx="99" cy="387"/>
          </a:xfrm>
        </p:grpSpPr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2890" y="2428"/>
              <a:ext cx="99" cy="387"/>
              <a:chOff x="2890" y="2428"/>
              <a:chExt cx="99" cy="387"/>
            </a:xfrm>
          </p:grpSpPr>
          <p:sp>
            <p:nvSpPr>
              <p:cNvPr id="28" name="Freeform 11"/>
              <p:cNvSpPr>
                <a:spLocks noChangeArrowheads="1"/>
              </p:cNvSpPr>
              <p:nvPr/>
            </p:nvSpPr>
            <p:spPr bwMode="auto">
              <a:xfrm>
                <a:off x="2890" y="2428"/>
                <a:ext cx="100" cy="388"/>
              </a:xfrm>
              <a:custGeom>
                <a:avLst/>
                <a:gdLst>
                  <a:gd name="T0" fmla="*/ 0 w 749"/>
                  <a:gd name="T1" fmla="*/ 0 h 1720"/>
                  <a:gd name="T2" fmla="*/ 0 w 749"/>
                  <a:gd name="T3" fmla="*/ 0 h 1720"/>
                  <a:gd name="T4" fmla="*/ 0 w 749"/>
                  <a:gd name="T5" fmla="*/ 0 h 1720"/>
                  <a:gd name="T6" fmla="*/ 0 w 749"/>
                  <a:gd name="T7" fmla="*/ 0 h 1720"/>
                  <a:gd name="T8" fmla="*/ 0 w 749"/>
                  <a:gd name="T9" fmla="*/ 0 h 1720"/>
                  <a:gd name="T10" fmla="*/ 0 w 749"/>
                  <a:gd name="T11" fmla="*/ 0 h 1720"/>
                  <a:gd name="T12" fmla="*/ 0 w 749"/>
                  <a:gd name="T13" fmla="*/ 0 h 1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1720"/>
                  <a:gd name="T23" fmla="*/ 749 w 749"/>
                  <a:gd name="T24" fmla="*/ 1720 h 1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1720">
                    <a:moveTo>
                      <a:pt x="648" y="0"/>
                    </a:moveTo>
                    <a:cubicBezTo>
                      <a:pt x="0" y="297"/>
                      <a:pt x="748" y="463"/>
                      <a:pt x="748" y="463"/>
                    </a:cubicBezTo>
                    <a:cubicBezTo>
                      <a:pt x="748" y="463"/>
                      <a:pt x="350" y="727"/>
                      <a:pt x="350" y="727"/>
                    </a:cubicBezTo>
                    <a:cubicBezTo>
                      <a:pt x="350" y="727"/>
                      <a:pt x="748" y="926"/>
                      <a:pt x="748" y="926"/>
                    </a:cubicBezTo>
                    <a:cubicBezTo>
                      <a:pt x="748" y="926"/>
                      <a:pt x="299" y="1223"/>
                      <a:pt x="299" y="1223"/>
                    </a:cubicBezTo>
                    <a:cubicBezTo>
                      <a:pt x="299" y="1223"/>
                      <a:pt x="748" y="1422"/>
                      <a:pt x="748" y="1422"/>
                    </a:cubicBezTo>
                    <a:cubicBezTo>
                      <a:pt x="748" y="1422"/>
                      <a:pt x="350" y="1719"/>
                      <a:pt x="350" y="1719"/>
                    </a:cubicBezTo>
                  </a:path>
                </a:pathLst>
              </a:custGeom>
              <a:noFill/>
              <a:ln w="36720">
                <a:solidFill>
                  <a:srgbClr val="2323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177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87276" y="733407"/>
              <a:ext cx="181080" cy="634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3876" y="715767"/>
                <a:ext cx="22680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6009956" y="1314807"/>
              <a:ext cx="141480" cy="14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93396" y="1296447"/>
                <a:ext cx="1821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/>
              <p14:cNvContentPartPr/>
              <p14:nvPr/>
            </p14:nvContentPartPr>
            <p14:xfrm>
              <a:off x="5981516" y="251727"/>
              <a:ext cx="273240" cy="3754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8476" y="228327"/>
                <a:ext cx="31500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/>
              <p14:cNvContentPartPr/>
              <p14:nvPr/>
            </p14:nvContentPartPr>
            <p14:xfrm>
              <a:off x="6374996" y="414807"/>
              <a:ext cx="88920" cy="1706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56996" y="391407"/>
                <a:ext cx="132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/>
              <p14:cNvContentPartPr/>
              <p14:nvPr/>
            </p14:nvContentPartPr>
            <p14:xfrm>
              <a:off x="6599636" y="392127"/>
              <a:ext cx="115200" cy="1501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81996" y="369447"/>
                <a:ext cx="1494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6785756" y="386367"/>
              <a:ext cx="6840" cy="98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64516" y="374127"/>
                <a:ext cx="475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Ink 32"/>
              <p14:cNvContentPartPr/>
              <p14:nvPr/>
            </p14:nvContentPartPr>
            <p14:xfrm>
              <a:off x="6804116" y="351447"/>
              <a:ext cx="1800" cy="9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96196" y="343527"/>
                <a:ext cx="165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/>
              <p14:cNvContentPartPr/>
              <p14:nvPr/>
            </p14:nvContentPartPr>
            <p14:xfrm>
              <a:off x="6799436" y="332367"/>
              <a:ext cx="18720" cy="288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73876" y="311847"/>
                <a:ext cx="644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Ink 34"/>
              <p14:cNvContentPartPr/>
              <p14:nvPr/>
            </p14:nvContentPartPr>
            <p14:xfrm>
              <a:off x="6958556" y="144087"/>
              <a:ext cx="31680" cy="328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40916" y="125367"/>
                <a:ext cx="734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Ink 35"/>
              <p14:cNvContentPartPr/>
              <p14:nvPr/>
            </p14:nvContentPartPr>
            <p14:xfrm>
              <a:off x="6922556" y="353967"/>
              <a:ext cx="85680" cy="417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07076" y="339927"/>
                <a:ext cx="115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/>
              <p14:cNvContentPartPr/>
              <p14:nvPr/>
            </p14:nvContentPartPr>
            <p14:xfrm>
              <a:off x="7079156" y="338487"/>
              <a:ext cx="80280" cy="1065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65476" y="312207"/>
                <a:ext cx="120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/>
              <p14:cNvContentPartPr/>
              <p14:nvPr/>
            </p14:nvContentPartPr>
            <p14:xfrm>
              <a:off x="7235396" y="251727"/>
              <a:ext cx="115920" cy="21060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209476" y="233007"/>
                <a:ext cx="1605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/>
              <p14:cNvContentPartPr/>
              <p14:nvPr/>
            </p14:nvContentPartPr>
            <p14:xfrm>
              <a:off x="6109316" y="3714567"/>
              <a:ext cx="734400" cy="15375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00316" y="3698367"/>
                <a:ext cx="767880" cy="15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/>
              <p14:cNvContentPartPr/>
              <p14:nvPr/>
            </p14:nvContentPartPr>
            <p14:xfrm>
              <a:off x="6934076" y="5034687"/>
              <a:ext cx="191160" cy="280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14276" y="5009127"/>
                <a:ext cx="2358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Ink 40"/>
              <p14:cNvContentPartPr/>
              <p14:nvPr/>
            </p14:nvContentPartPr>
            <p14:xfrm>
              <a:off x="7155836" y="5147367"/>
              <a:ext cx="131040" cy="159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39996" y="5124687"/>
                <a:ext cx="1641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Ink 41"/>
              <p14:cNvContentPartPr/>
              <p14:nvPr/>
            </p14:nvContentPartPr>
            <p14:xfrm>
              <a:off x="7335476" y="4920567"/>
              <a:ext cx="63720" cy="26640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21076" y="4904367"/>
                <a:ext cx="957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Ink 42"/>
              <p14:cNvContentPartPr/>
              <p14:nvPr/>
            </p14:nvContentPartPr>
            <p14:xfrm>
              <a:off x="7447076" y="5136207"/>
              <a:ext cx="153720" cy="2318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429796" y="5126127"/>
                <a:ext cx="194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Ink 43"/>
              <p14:cNvContentPartPr/>
              <p14:nvPr/>
            </p14:nvContentPartPr>
            <p14:xfrm>
              <a:off x="7896716" y="5125047"/>
              <a:ext cx="100440" cy="12600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79796" y="5102007"/>
                <a:ext cx="141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5" name="Ink 44"/>
              <p14:cNvContentPartPr/>
              <p14:nvPr/>
            </p14:nvContentPartPr>
            <p14:xfrm>
              <a:off x="8056916" y="5096607"/>
              <a:ext cx="118080" cy="9684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035316" y="5074647"/>
                <a:ext cx="151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Ink 45"/>
              <p14:cNvContentPartPr/>
              <p14:nvPr/>
            </p14:nvContentPartPr>
            <p14:xfrm>
              <a:off x="8271476" y="5085447"/>
              <a:ext cx="101160" cy="15372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248436" y="5064207"/>
                <a:ext cx="142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" name="Ink 46"/>
              <p14:cNvContentPartPr/>
              <p14:nvPr/>
            </p14:nvContentPartPr>
            <p14:xfrm>
              <a:off x="6512876" y="5532567"/>
              <a:ext cx="39600" cy="282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495956" y="5516367"/>
                <a:ext cx="788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8" name="Ink 47"/>
              <p14:cNvContentPartPr/>
              <p14:nvPr/>
            </p14:nvContentPartPr>
            <p14:xfrm>
              <a:off x="6450596" y="5674047"/>
              <a:ext cx="153360" cy="907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435836" y="5656047"/>
                <a:ext cx="1861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9" name="Ink 48"/>
              <p14:cNvContentPartPr/>
              <p14:nvPr/>
            </p14:nvContentPartPr>
            <p14:xfrm>
              <a:off x="6641396" y="5536167"/>
              <a:ext cx="173880" cy="256680"/>
            </p14:xfrm>
          </p:contentPart>
        </mc:Choice>
        <mc:Fallback xmlns="">
          <p:pic>
            <p:nvPicPr>
              <p:cNvPr id="49" name="Ink 4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629156" y="5523927"/>
                <a:ext cx="2037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Ink 49"/>
              <p14:cNvContentPartPr/>
              <p14:nvPr/>
            </p14:nvContentPartPr>
            <p14:xfrm>
              <a:off x="6871076" y="5656407"/>
              <a:ext cx="31320" cy="1483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48396" y="5643087"/>
                <a:ext cx="658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Ink 50"/>
              <p14:cNvContentPartPr/>
              <p14:nvPr/>
            </p14:nvContentPartPr>
            <p14:xfrm>
              <a:off x="6927236" y="5640567"/>
              <a:ext cx="88560" cy="1558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16796" y="5618967"/>
                <a:ext cx="1108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2" name="Ink 51"/>
              <p14:cNvContentPartPr/>
              <p14:nvPr/>
            </p14:nvContentPartPr>
            <p14:xfrm>
              <a:off x="7102196" y="5676567"/>
              <a:ext cx="75240" cy="108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80956" y="5660367"/>
                <a:ext cx="1137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3" name="Ink 52"/>
              <p14:cNvContentPartPr/>
              <p14:nvPr/>
            </p14:nvContentPartPr>
            <p14:xfrm>
              <a:off x="7222076" y="5534367"/>
              <a:ext cx="126000" cy="2538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198316" y="5519967"/>
                <a:ext cx="163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/>
              <p14:cNvContentPartPr/>
              <p14:nvPr/>
            </p14:nvContentPartPr>
            <p14:xfrm>
              <a:off x="7641476" y="5590167"/>
              <a:ext cx="87120" cy="1742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618076" y="5571087"/>
                <a:ext cx="1267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5" name="Ink 54"/>
              <p14:cNvContentPartPr/>
              <p14:nvPr/>
            </p14:nvContentPartPr>
            <p14:xfrm>
              <a:off x="7750916" y="5613567"/>
              <a:ext cx="117000" cy="1368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30036" y="5600247"/>
                <a:ext cx="147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6" name="Ink 55"/>
              <p14:cNvContentPartPr/>
              <p14:nvPr/>
            </p14:nvContentPartPr>
            <p14:xfrm>
              <a:off x="7907876" y="5603487"/>
              <a:ext cx="130680" cy="939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886996" y="5581167"/>
                <a:ext cx="1684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7" name="Ink 56"/>
              <p14:cNvContentPartPr/>
              <p14:nvPr/>
            </p14:nvContentPartPr>
            <p14:xfrm>
              <a:off x="8280836" y="5426727"/>
              <a:ext cx="125280" cy="1987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266436" y="5410527"/>
                <a:ext cx="16272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8" name="Ink 57"/>
              <p14:cNvContentPartPr/>
              <p14:nvPr/>
            </p14:nvContentPartPr>
            <p14:xfrm>
              <a:off x="8432396" y="5487567"/>
              <a:ext cx="148320" cy="130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422316" y="5466687"/>
                <a:ext cx="168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9" name="Ink 58"/>
              <p14:cNvContentPartPr/>
              <p14:nvPr/>
            </p14:nvContentPartPr>
            <p14:xfrm>
              <a:off x="6511796" y="6102807"/>
              <a:ext cx="131040" cy="1598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497396" y="6083367"/>
                <a:ext cx="1638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0" name="Ink 59"/>
              <p14:cNvContentPartPr/>
              <p14:nvPr/>
            </p14:nvContentPartPr>
            <p14:xfrm>
              <a:off x="6665516" y="6101367"/>
              <a:ext cx="125280" cy="9072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51476" y="6087327"/>
                <a:ext cx="147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1" name="Ink 60"/>
              <p14:cNvContentPartPr/>
              <p14:nvPr/>
            </p14:nvContentPartPr>
            <p14:xfrm>
              <a:off x="6702236" y="6063927"/>
              <a:ext cx="33480" cy="15480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682076" y="6051687"/>
                <a:ext cx="65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/>
              <p14:cNvContentPartPr/>
              <p14:nvPr/>
            </p14:nvContentPartPr>
            <p14:xfrm>
              <a:off x="6803756" y="6041607"/>
              <a:ext cx="86040" cy="1346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786476" y="6020367"/>
                <a:ext cx="1188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/>
              <p14:cNvContentPartPr/>
              <p14:nvPr/>
            </p14:nvContentPartPr>
            <p14:xfrm>
              <a:off x="6956396" y="6037287"/>
              <a:ext cx="63720" cy="161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934076" y="6020367"/>
                <a:ext cx="101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7408" name="Ink 17407"/>
              <p14:cNvContentPartPr/>
              <p14:nvPr/>
            </p14:nvContentPartPr>
            <p14:xfrm>
              <a:off x="7079876" y="6080847"/>
              <a:ext cx="132120" cy="113400"/>
            </p14:xfrm>
          </p:contentPart>
        </mc:Choice>
        <mc:Fallback xmlns="">
          <p:pic>
            <p:nvPicPr>
              <p:cNvPr id="17408" name="Ink 17407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61156" y="6060687"/>
                <a:ext cx="16776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7411" name="Ink 17410"/>
              <p14:cNvContentPartPr/>
              <p14:nvPr/>
            </p14:nvContentPartPr>
            <p14:xfrm>
              <a:off x="7272836" y="5911287"/>
              <a:ext cx="19800" cy="203760"/>
            </p14:xfrm>
          </p:contentPart>
        </mc:Choice>
        <mc:Fallback xmlns="">
          <p:pic>
            <p:nvPicPr>
              <p:cNvPr id="17411" name="Ink 17410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256996" y="5896167"/>
                <a:ext cx="5832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412" name="Ink 17411"/>
              <p14:cNvContentPartPr/>
              <p14:nvPr/>
            </p14:nvContentPartPr>
            <p14:xfrm>
              <a:off x="7232156" y="6012807"/>
              <a:ext cx="124920" cy="24840"/>
            </p14:xfrm>
          </p:contentPart>
        </mc:Choice>
        <mc:Fallback xmlns="">
          <p:pic>
            <p:nvPicPr>
              <p:cNvPr id="17412" name="Ink 17411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216676" y="6003087"/>
                <a:ext cx="148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7413" name="Ink 17412"/>
              <p14:cNvContentPartPr/>
              <p14:nvPr/>
            </p14:nvContentPartPr>
            <p14:xfrm>
              <a:off x="7421156" y="6018207"/>
              <a:ext cx="6840" cy="70560"/>
            </p14:xfrm>
          </p:contentPart>
        </mc:Choice>
        <mc:Fallback xmlns="">
          <p:pic>
            <p:nvPicPr>
              <p:cNvPr id="17413" name="Ink 17412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03516" y="6003087"/>
                <a:ext cx="4536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7414" name="Ink 17413"/>
              <p14:cNvContentPartPr/>
              <p14:nvPr/>
            </p14:nvContentPartPr>
            <p14:xfrm>
              <a:off x="7427276" y="5904807"/>
              <a:ext cx="6480" cy="7920"/>
            </p14:xfrm>
          </p:contentPart>
        </mc:Choice>
        <mc:Fallback xmlns="">
          <p:pic>
            <p:nvPicPr>
              <p:cNvPr id="17414" name="Ink 1741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410716" y="5887887"/>
                <a:ext cx="39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415" name="Ink 17414"/>
              <p14:cNvContentPartPr/>
              <p14:nvPr/>
            </p14:nvContentPartPr>
            <p14:xfrm>
              <a:off x="7512956" y="6009207"/>
              <a:ext cx="95760" cy="49680"/>
            </p14:xfrm>
          </p:contentPart>
        </mc:Choice>
        <mc:Fallback xmlns="">
          <p:pic>
            <p:nvPicPr>
              <p:cNvPr id="17415" name="Ink 17414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494956" y="5987247"/>
                <a:ext cx="1245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7416" name="Ink 17415"/>
              <p14:cNvContentPartPr/>
              <p14:nvPr/>
            </p14:nvContentPartPr>
            <p14:xfrm>
              <a:off x="7651556" y="5988687"/>
              <a:ext cx="166680" cy="259200"/>
            </p14:xfrm>
          </p:contentPart>
        </mc:Choice>
        <mc:Fallback xmlns="">
          <p:pic>
            <p:nvPicPr>
              <p:cNvPr id="17416" name="Ink 17415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630316" y="5973927"/>
                <a:ext cx="2120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7417" name="Ink 17416"/>
              <p14:cNvContentPartPr/>
              <p14:nvPr/>
            </p14:nvContentPartPr>
            <p14:xfrm>
              <a:off x="8035676" y="5974287"/>
              <a:ext cx="117000" cy="112680"/>
            </p14:xfrm>
          </p:contentPart>
        </mc:Choice>
        <mc:Fallback xmlns="">
          <p:pic>
            <p:nvPicPr>
              <p:cNvPr id="17417" name="Ink 17416"/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012996" y="5959167"/>
                <a:ext cx="1576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7418" name="Ink 17417"/>
              <p14:cNvContentPartPr/>
              <p14:nvPr/>
            </p14:nvContentPartPr>
            <p14:xfrm>
              <a:off x="8198756" y="5954847"/>
              <a:ext cx="126000" cy="85680"/>
            </p14:xfrm>
          </p:contentPart>
        </mc:Choice>
        <mc:Fallback xmlns="">
          <p:pic>
            <p:nvPicPr>
              <p:cNvPr id="17418" name="Ink 17417"/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176076" y="5930367"/>
                <a:ext cx="1566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7419" name="Ink 17418"/>
              <p14:cNvContentPartPr/>
              <p14:nvPr/>
            </p14:nvContentPartPr>
            <p14:xfrm>
              <a:off x="8338436" y="5949807"/>
              <a:ext cx="157320" cy="199080"/>
            </p14:xfrm>
          </p:contentPart>
        </mc:Choice>
        <mc:Fallback xmlns="">
          <p:pic>
            <p:nvPicPr>
              <p:cNvPr id="17419" name="Ink 17418"/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321156" y="5924967"/>
                <a:ext cx="2001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7420" name="Ink 17419"/>
              <p14:cNvContentPartPr/>
              <p14:nvPr/>
            </p14:nvContentPartPr>
            <p14:xfrm>
              <a:off x="8610596" y="5880687"/>
              <a:ext cx="103680" cy="99000"/>
            </p14:xfrm>
          </p:contentPart>
        </mc:Choice>
        <mc:Fallback xmlns="">
          <p:pic>
            <p:nvPicPr>
              <p:cNvPr id="17420" name="Ink 17419"/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597996" y="5855487"/>
                <a:ext cx="1425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421" name="Ink 17420"/>
              <p14:cNvContentPartPr/>
              <p14:nvPr/>
            </p14:nvContentPartPr>
            <p14:xfrm>
              <a:off x="8796356" y="5583327"/>
              <a:ext cx="85680" cy="393120"/>
            </p14:xfrm>
          </p:contentPart>
        </mc:Choice>
        <mc:Fallback xmlns="">
          <p:pic>
            <p:nvPicPr>
              <p:cNvPr id="17421" name="Ink 17420"/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79076" y="5561367"/>
                <a:ext cx="11520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7422" name="Ink 17421"/>
              <p14:cNvContentPartPr/>
              <p14:nvPr/>
            </p14:nvContentPartPr>
            <p14:xfrm>
              <a:off x="8756756" y="5803287"/>
              <a:ext cx="143280" cy="30960"/>
            </p14:xfrm>
          </p:contentPart>
        </mc:Choice>
        <mc:Fallback xmlns="">
          <p:pic>
            <p:nvPicPr>
              <p:cNvPr id="17422" name="Ink 1742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39116" y="5783847"/>
                <a:ext cx="18036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423" name="Ink 17422"/>
              <p14:cNvContentPartPr/>
              <p14:nvPr/>
            </p14:nvContentPartPr>
            <p14:xfrm>
              <a:off x="6527996" y="6423927"/>
              <a:ext cx="87120" cy="215640"/>
            </p14:xfrm>
          </p:contentPart>
        </mc:Choice>
        <mc:Fallback xmlns="">
          <p:pic>
            <p:nvPicPr>
              <p:cNvPr id="17423" name="Ink 17422"/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13236" y="6407007"/>
                <a:ext cx="121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424" name="Ink 17423"/>
              <p14:cNvContentPartPr/>
              <p14:nvPr/>
            </p14:nvContentPartPr>
            <p14:xfrm>
              <a:off x="6497756" y="6504567"/>
              <a:ext cx="212400" cy="77760"/>
            </p14:xfrm>
          </p:contentPart>
        </mc:Choice>
        <mc:Fallback xmlns="">
          <p:pic>
            <p:nvPicPr>
              <p:cNvPr id="17424" name="Ink 17423"/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80476" y="6489087"/>
                <a:ext cx="2451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425" name="Ink 17424"/>
              <p14:cNvContentPartPr/>
              <p14:nvPr/>
            </p14:nvContentPartPr>
            <p14:xfrm>
              <a:off x="6745436" y="6379647"/>
              <a:ext cx="205920" cy="245160"/>
            </p14:xfrm>
          </p:contentPart>
        </mc:Choice>
        <mc:Fallback xmlns="">
          <p:pic>
            <p:nvPicPr>
              <p:cNvPr id="17425" name="Ink 17424"/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730316" y="6365607"/>
                <a:ext cx="2394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426" name="Ink 17425"/>
              <p14:cNvContentPartPr/>
              <p14:nvPr/>
            </p14:nvContentPartPr>
            <p14:xfrm>
              <a:off x="6955316" y="6469647"/>
              <a:ext cx="127800" cy="182880"/>
            </p14:xfrm>
          </p:contentPart>
        </mc:Choice>
        <mc:Fallback xmlns="">
          <p:pic>
            <p:nvPicPr>
              <p:cNvPr id="17426" name="Ink 17425"/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39116" y="6447327"/>
                <a:ext cx="1551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427" name="Ink 17426"/>
              <p14:cNvContentPartPr/>
              <p14:nvPr/>
            </p14:nvContentPartPr>
            <p14:xfrm>
              <a:off x="7276076" y="6509967"/>
              <a:ext cx="238320" cy="157320"/>
            </p14:xfrm>
          </p:contentPart>
        </mc:Choice>
        <mc:Fallback xmlns="">
          <p:pic>
            <p:nvPicPr>
              <p:cNvPr id="17427" name="Ink 17426"/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260236" y="6486207"/>
                <a:ext cx="274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7428" name="Ink 17427"/>
              <p14:cNvContentPartPr/>
              <p14:nvPr/>
            </p14:nvContentPartPr>
            <p14:xfrm>
              <a:off x="7574876" y="6531207"/>
              <a:ext cx="104400" cy="153360"/>
            </p14:xfrm>
          </p:contentPart>
        </mc:Choice>
        <mc:Fallback xmlns="">
          <p:pic>
            <p:nvPicPr>
              <p:cNvPr id="17428" name="Ink 17427"/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551836" y="6509967"/>
                <a:ext cx="1364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7429" name="Ink 17428"/>
              <p14:cNvContentPartPr/>
              <p14:nvPr/>
            </p14:nvContentPartPr>
            <p14:xfrm>
              <a:off x="7745516" y="6428967"/>
              <a:ext cx="45720" cy="133200"/>
            </p14:xfrm>
          </p:contentPart>
        </mc:Choice>
        <mc:Fallback xmlns="">
          <p:pic>
            <p:nvPicPr>
              <p:cNvPr id="17429" name="Ink 17428"/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727156" y="6410607"/>
                <a:ext cx="802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7430" name="Ink 17429"/>
              <p14:cNvContentPartPr/>
              <p14:nvPr/>
            </p14:nvContentPartPr>
            <p14:xfrm>
              <a:off x="7675316" y="6509967"/>
              <a:ext cx="137160" cy="73440"/>
            </p14:xfrm>
          </p:contentPart>
        </mc:Choice>
        <mc:Fallback xmlns="">
          <p:pic>
            <p:nvPicPr>
              <p:cNvPr id="17430" name="Ink 17429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655156" y="6494487"/>
                <a:ext cx="17280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7431" name="Ink 17430"/>
              <p14:cNvContentPartPr/>
              <p14:nvPr/>
            </p14:nvContentPartPr>
            <p14:xfrm>
              <a:off x="7878716" y="6317007"/>
              <a:ext cx="156960" cy="263880"/>
            </p14:xfrm>
          </p:contentPart>
        </mc:Choice>
        <mc:Fallback xmlns="">
          <p:pic>
            <p:nvPicPr>
              <p:cNvPr id="17431" name="Ink 17430"/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860356" y="6300087"/>
                <a:ext cx="19188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7432" name="Ink 17431"/>
              <p14:cNvContentPartPr/>
              <p14:nvPr/>
            </p14:nvContentPartPr>
            <p14:xfrm>
              <a:off x="8090396" y="6456687"/>
              <a:ext cx="92520" cy="118440"/>
            </p14:xfrm>
          </p:contentPart>
        </mc:Choice>
        <mc:Fallback xmlns="">
          <p:pic>
            <p:nvPicPr>
              <p:cNvPr id="17432" name="Ink 17431"/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74916" y="6432207"/>
                <a:ext cx="1324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7433" name="Ink 17432"/>
              <p14:cNvContentPartPr/>
              <p14:nvPr/>
            </p14:nvContentPartPr>
            <p14:xfrm>
              <a:off x="8292356" y="6273807"/>
              <a:ext cx="155160" cy="302400"/>
            </p14:xfrm>
          </p:contentPart>
        </mc:Choice>
        <mc:Fallback xmlns="">
          <p:pic>
            <p:nvPicPr>
              <p:cNvPr id="17433" name="Ink 17432"/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268956" y="6258687"/>
                <a:ext cx="19368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434" name="Ink 17433"/>
              <p14:cNvContentPartPr/>
              <p14:nvPr/>
            </p14:nvContentPartPr>
            <p14:xfrm>
              <a:off x="8466596" y="6423567"/>
              <a:ext cx="78480" cy="186840"/>
            </p14:xfrm>
          </p:contentPart>
        </mc:Choice>
        <mc:Fallback xmlns="">
          <p:pic>
            <p:nvPicPr>
              <p:cNvPr id="17434" name="Ink 17433"/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445356" y="6413487"/>
                <a:ext cx="1256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436" name="Ink 17435"/>
              <p14:cNvContentPartPr/>
              <p14:nvPr/>
            </p14:nvContentPartPr>
            <p14:xfrm>
              <a:off x="6622676" y="4059447"/>
              <a:ext cx="1887840" cy="395640"/>
            </p14:xfrm>
          </p:contentPart>
        </mc:Choice>
        <mc:Fallback xmlns="">
          <p:pic>
            <p:nvPicPr>
              <p:cNvPr id="17436" name="Ink 17435"/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6602156" y="4049007"/>
                <a:ext cx="1931040" cy="42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0753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Condition Variables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-79766" y="1168001"/>
            <a:ext cx="5407939" cy="4972050"/>
          </a:xfrm>
        </p:spPr>
        <p:txBody>
          <a:bodyPr>
            <a:normAutofit lnSpcReduction="10000"/>
          </a:bodyPr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Conceptually a </a:t>
            </a: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condition variable (CV) </a:t>
            </a:r>
            <a:r>
              <a:rPr lang="en-US" altLang="en-US" dirty="0">
                <a:ea typeface="ＭＳ Ｐゴシック" charset="-128"/>
              </a:rPr>
              <a:t>is a queue of threads, associated with a monitor, upon which a thread may wait for some assertion to become true.</a:t>
            </a:r>
          </a:p>
          <a:p>
            <a:pPr marL="837991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The thread waiting list of a semaphore is essentially a CV.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Threads can use CV’s</a:t>
            </a:r>
          </a:p>
          <a:p>
            <a:pPr marL="86274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to temporarily give up exclusive access, in order to wait for some condition to be met, </a:t>
            </a:r>
          </a:p>
          <a:p>
            <a:pPr marL="86274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before regaining exclusive access and resuming their task. </a:t>
            </a:r>
          </a:p>
          <a:p>
            <a:pPr marL="86274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ea typeface="ＭＳ Ｐゴシック" charset="-128"/>
              </a:rPr>
              <a:t>for signaling other threads that such conditions have been met.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altLang="en-US" dirty="0">
              <a:ea typeface="ＭＳ Ｐゴシック" charset="-128"/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380401" y="1823786"/>
            <a:ext cx="2357280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638161" y="3003146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6648241" y="3654026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05841" y="4169546"/>
            <a:ext cx="1935360" cy="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Methods accessing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75761" y="1409066"/>
            <a:ext cx="2952000" cy="3568320"/>
          </a:xfrm>
          <a:prstGeom prst="roundRect">
            <a:avLst>
              <a:gd name="adj" fmla="val 4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6225295" y="5346234"/>
            <a:ext cx="142560" cy="557280"/>
            <a:chOff x="2867" y="1758"/>
            <a:chExt cx="99" cy="387"/>
          </a:xfrm>
        </p:grpSpPr>
        <p:grpSp>
          <p:nvGrpSpPr>
            <p:cNvPr id="31" name="Group 14"/>
            <p:cNvGrpSpPr>
              <a:grpSpLocks/>
            </p:cNvGrpSpPr>
            <p:nvPr/>
          </p:nvGrpSpPr>
          <p:grpSpPr bwMode="auto">
            <a:xfrm>
              <a:off x="2867" y="1758"/>
              <a:ext cx="99" cy="387"/>
              <a:chOff x="2867" y="1758"/>
              <a:chExt cx="99" cy="387"/>
            </a:xfrm>
          </p:grpSpPr>
          <p:sp>
            <p:nvSpPr>
              <p:cNvPr id="32" name="Freeform 15"/>
              <p:cNvSpPr>
                <a:spLocks noChangeArrowheads="1"/>
              </p:cNvSpPr>
              <p:nvPr/>
            </p:nvSpPr>
            <p:spPr bwMode="auto">
              <a:xfrm>
                <a:off x="2867" y="1758"/>
                <a:ext cx="100" cy="388"/>
              </a:xfrm>
              <a:custGeom>
                <a:avLst/>
                <a:gdLst>
                  <a:gd name="T0" fmla="*/ 0 w 749"/>
                  <a:gd name="T1" fmla="*/ 0 h 1720"/>
                  <a:gd name="T2" fmla="*/ 0 w 749"/>
                  <a:gd name="T3" fmla="*/ 0 h 1720"/>
                  <a:gd name="T4" fmla="*/ 0 w 749"/>
                  <a:gd name="T5" fmla="*/ 0 h 1720"/>
                  <a:gd name="T6" fmla="*/ 0 w 749"/>
                  <a:gd name="T7" fmla="*/ 0 h 1720"/>
                  <a:gd name="T8" fmla="*/ 0 w 749"/>
                  <a:gd name="T9" fmla="*/ 0 h 1720"/>
                  <a:gd name="T10" fmla="*/ 0 w 749"/>
                  <a:gd name="T11" fmla="*/ 0 h 1720"/>
                  <a:gd name="T12" fmla="*/ 0 w 749"/>
                  <a:gd name="T13" fmla="*/ 0 h 1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1720"/>
                  <a:gd name="T23" fmla="*/ 749 w 749"/>
                  <a:gd name="T24" fmla="*/ 1720 h 1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1720">
                    <a:moveTo>
                      <a:pt x="648" y="0"/>
                    </a:moveTo>
                    <a:cubicBezTo>
                      <a:pt x="0" y="297"/>
                      <a:pt x="748" y="463"/>
                      <a:pt x="748" y="463"/>
                    </a:cubicBezTo>
                    <a:cubicBezTo>
                      <a:pt x="748" y="463"/>
                      <a:pt x="350" y="727"/>
                      <a:pt x="350" y="727"/>
                    </a:cubicBezTo>
                    <a:cubicBezTo>
                      <a:pt x="350" y="727"/>
                      <a:pt x="748" y="926"/>
                      <a:pt x="748" y="926"/>
                    </a:cubicBezTo>
                    <a:cubicBezTo>
                      <a:pt x="748" y="926"/>
                      <a:pt x="299" y="1223"/>
                      <a:pt x="299" y="1223"/>
                    </a:cubicBezTo>
                    <a:cubicBezTo>
                      <a:pt x="299" y="1223"/>
                      <a:pt x="748" y="1422"/>
                      <a:pt x="748" y="1422"/>
                    </a:cubicBezTo>
                    <a:cubicBezTo>
                      <a:pt x="748" y="1422"/>
                      <a:pt x="350" y="1719"/>
                      <a:pt x="350" y="1719"/>
                    </a:cubicBezTo>
                  </a:path>
                </a:pathLst>
              </a:custGeom>
              <a:noFill/>
              <a:ln w="36720">
                <a:solidFill>
                  <a:srgbClr val="2323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177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14415" y="5069754"/>
            <a:ext cx="753120" cy="31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 err="1" smtClean="0">
                <a:latin typeface="Calibri" charset="0"/>
                <a:ea typeface="Calibri" charset="0"/>
                <a:cs typeface="Calibri" charset="0"/>
              </a:rPr>
              <a:t>zzZ</a:t>
            </a:r>
            <a:r>
              <a:rPr lang="en-GB" altLang="en-US" sz="1633" dirty="0" smtClean="0">
                <a:latin typeface="Calibri" charset="0"/>
                <a:ea typeface="Calibri" charset="0"/>
                <a:cs typeface="Calibri" charset="0"/>
              </a:rPr>
              <a:t>...</a:t>
            </a:r>
            <a:endParaRPr lang="en-GB" altLang="en-US" sz="1633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3025201" y="5459786"/>
            <a:ext cx="3601440" cy="6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GB" altLang="en-US" sz="1814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73956" y="5006967"/>
              <a:ext cx="3033360" cy="1092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61356" y="4984647"/>
                <a:ext cx="306756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" name="Ink 32"/>
              <p14:cNvContentPartPr/>
              <p14:nvPr/>
            </p14:nvContentPartPr>
            <p14:xfrm>
              <a:off x="4511276" y="526767"/>
              <a:ext cx="1464840" cy="4982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8316" y="501567"/>
                <a:ext cx="1491480" cy="50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/>
              <p14:cNvContentPartPr/>
              <p14:nvPr/>
            </p14:nvContentPartPr>
            <p14:xfrm>
              <a:off x="4394276" y="677247"/>
              <a:ext cx="246240" cy="2109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0516" y="660687"/>
                <a:ext cx="29556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1190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Monitors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536446" algn="l"/>
              </a:tabLst>
            </a:pPr>
            <a:r>
              <a:rPr lang="en-GB" altLang="en-US" dirty="0">
                <a:ea typeface="ＭＳ Ｐゴシック" charset="-128"/>
              </a:rPr>
              <a:t>This style of using locks and CV's to protect access to a shared object is often called a </a:t>
            </a:r>
            <a:r>
              <a:rPr lang="en-GB" altLang="en-US" i="1" dirty="0">
                <a:solidFill>
                  <a:srgbClr val="2323DC"/>
                </a:solidFill>
                <a:ea typeface="ＭＳ Ｐゴシック" charset="-128"/>
              </a:rPr>
              <a:t>monitor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  <a:tab pos="8536446" algn="l"/>
              </a:tabLst>
            </a:pPr>
            <a:r>
              <a:rPr lang="en-GB" altLang="en-US" i="1" dirty="0">
                <a:ea typeface="ＭＳ Ｐゴシック" charset="-128"/>
              </a:rPr>
              <a:t>Think of a monitor as a lock protecting an object, plus a queue of waiting threads.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7281" y="2935812"/>
            <a:ext cx="5286240" cy="3922188"/>
            <a:chOff x="1637281" y="1929961"/>
            <a:chExt cx="5286240" cy="3922188"/>
          </a:xfrm>
        </p:grpSpPr>
        <p:sp>
          <p:nvSpPr>
            <p:cNvPr id="21507" name="Oval 4"/>
            <p:cNvSpPr>
              <a:spLocks noChangeArrowheads="1"/>
            </p:cNvSpPr>
            <p:nvPr/>
          </p:nvSpPr>
          <p:spPr bwMode="auto">
            <a:xfrm>
              <a:off x="4376161" y="2076841"/>
              <a:ext cx="2357280" cy="807840"/>
            </a:xfrm>
            <a:prstGeom prst="ellipse">
              <a:avLst/>
            </a:prstGeom>
            <a:solidFill>
              <a:srgbClr val="B3B3B3"/>
            </a:solidFill>
            <a:ln w="18360">
              <a:solidFill>
                <a:srgbClr val="993333"/>
              </a:solidFill>
              <a:miter lim="800000"/>
              <a:headEnd/>
              <a:tailEnd/>
            </a:ln>
          </p:spPr>
          <p:txBody>
            <a:bodyPr lIns="8164" tIns="8164" rIns="8164" bIns="8164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1508" name="AutoShape 5"/>
            <p:cNvSpPr>
              <a:spLocks noChangeArrowheads="1"/>
            </p:cNvSpPr>
            <p:nvPr/>
          </p:nvSpPr>
          <p:spPr bwMode="auto">
            <a:xfrm>
              <a:off x="4633921" y="325476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509" name="AutoShape 6"/>
            <p:cNvSpPr>
              <a:spLocks noChangeArrowheads="1"/>
            </p:cNvSpPr>
            <p:nvPr/>
          </p:nvSpPr>
          <p:spPr bwMode="auto">
            <a:xfrm>
              <a:off x="4645441" y="390564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510" name="Text Box 7"/>
            <p:cNvSpPr txBox="1">
              <a:spLocks noChangeArrowheads="1"/>
            </p:cNvSpPr>
            <p:nvPr/>
          </p:nvSpPr>
          <p:spPr bwMode="auto">
            <a:xfrm>
              <a:off x="4701601" y="4421161"/>
              <a:ext cx="1935360" cy="5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Methods accessing</a:t>
              </a:r>
            </a:p>
            <a:p>
              <a:pPr algn="ctr"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1511" name="AutoShape 8"/>
            <p:cNvSpPr>
              <a:spLocks noChangeArrowheads="1"/>
            </p:cNvSpPr>
            <p:nvPr/>
          </p:nvSpPr>
          <p:spPr bwMode="auto">
            <a:xfrm>
              <a:off x="3971521" y="1929961"/>
              <a:ext cx="2952000" cy="3299040"/>
            </a:xfrm>
            <a:prstGeom prst="roundRect">
              <a:avLst>
                <a:gd name="adj" fmla="val 4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4161601" y="3496681"/>
              <a:ext cx="142560" cy="557280"/>
              <a:chOff x="2890" y="2428"/>
              <a:chExt cx="99" cy="387"/>
            </a:xfrm>
          </p:grpSpPr>
          <p:grpSp>
            <p:nvGrpSpPr>
              <p:cNvPr id="21532" name="Group 10"/>
              <p:cNvGrpSpPr>
                <a:grpSpLocks/>
              </p:cNvGrpSpPr>
              <p:nvPr/>
            </p:nvGrpSpPr>
            <p:grpSpPr bwMode="auto">
              <a:xfrm>
                <a:off x="2890" y="2428"/>
                <a:ext cx="99" cy="387"/>
                <a:chOff x="2890" y="2428"/>
                <a:chExt cx="99" cy="387"/>
              </a:xfrm>
            </p:grpSpPr>
            <p:sp>
              <p:nvSpPr>
                <p:cNvPr id="21533" name="Freeform 11"/>
                <p:cNvSpPr>
                  <a:spLocks noChangeArrowheads="1"/>
                </p:cNvSpPr>
                <p:nvPr/>
              </p:nvSpPr>
              <p:spPr bwMode="auto">
                <a:xfrm>
                  <a:off x="2890" y="242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21513" name="Group 12"/>
            <p:cNvGrpSpPr>
              <a:grpSpLocks/>
            </p:cNvGrpSpPr>
            <p:nvPr/>
          </p:nvGrpSpPr>
          <p:grpSpPr bwMode="auto">
            <a:xfrm>
              <a:off x="3074401" y="3496681"/>
              <a:ext cx="142560" cy="557280"/>
              <a:chOff x="2135" y="2428"/>
              <a:chExt cx="99" cy="387"/>
            </a:xfrm>
          </p:grpSpPr>
          <p:grpSp>
            <p:nvGrpSpPr>
              <p:cNvPr id="21530" name="Group 13"/>
              <p:cNvGrpSpPr>
                <a:grpSpLocks/>
              </p:cNvGrpSpPr>
              <p:nvPr/>
            </p:nvGrpSpPr>
            <p:grpSpPr bwMode="auto">
              <a:xfrm>
                <a:off x="2135" y="2428"/>
                <a:ext cx="99" cy="387"/>
                <a:chOff x="2135" y="2428"/>
                <a:chExt cx="99" cy="387"/>
              </a:xfrm>
            </p:grpSpPr>
            <p:sp>
              <p:nvSpPr>
                <p:cNvPr id="21531" name="Freeform 14"/>
                <p:cNvSpPr>
                  <a:spLocks noChangeArrowheads="1"/>
                </p:cNvSpPr>
                <p:nvPr/>
              </p:nvSpPr>
              <p:spPr bwMode="auto">
                <a:xfrm>
                  <a:off x="2135" y="242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21514" name="Group 15"/>
            <p:cNvGrpSpPr>
              <a:grpSpLocks/>
            </p:cNvGrpSpPr>
            <p:nvPr/>
          </p:nvGrpSpPr>
          <p:grpSpPr bwMode="auto">
            <a:xfrm>
              <a:off x="2491201" y="3496681"/>
              <a:ext cx="142560" cy="557280"/>
              <a:chOff x="1730" y="2428"/>
              <a:chExt cx="99" cy="387"/>
            </a:xfrm>
          </p:grpSpPr>
          <p:grpSp>
            <p:nvGrpSpPr>
              <p:cNvPr id="21528" name="Group 16"/>
              <p:cNvGrpSpPr>
                <a:grpSpLocks/>
              </p:cNvGrpSpPr>
              <p:nvPr/>
            </p:nvGrpSpPr>
            <p:grpSpPr bwMode="auto">
              <a:xfrm>
                <a:off x="1730" y="2428"/>
                <a:ext cx="99" cy="387"/>
                <a:chOff x="1730" y="2428"/>
                <a:chExt cx="99" cy="387"/>
              </a:xfrm>
            </p:grpSpPr>
            <p:sp>
              <p:nvSpPr>
                <p:cNvPr id="21529" name="Freeform 17"/>
                <p:cNvSpPr>
                  <a:spLocks noChangeArrowheads="1"/>
                </p:cNvSpPr>
                <p:nvPr/>
              </p:nvSpPr>
              <p:spPr bwMode="auto">
                <a:xfrm>
                  <a:off x="1730" y="242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21515" name="AutoShape 18"/>
            <p:cNvSpPr>
              <a:spLocks noChangeArrowheads="1"/>
            </p:cNvSpPr>
            <p:nvPr/>
          </p:nvSpPr>
          <p:spPr bwMode="auto">
            <a:xfrm>
              <a:off x="2243521" y="3344040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516" name="AutoShape 19"/>
            <p:cNvSpPr>
              <a:spLocks noChangeArrowheads="1"/>
            </p:cNvSpPr>
            <p:nvPr/>
          </p:nvSpPr>
          <p:spPr bwMode="auto">
            <a:xfrm>
              <a:off x="2849761" y="3344040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517" name="AutoShape 20"/>
            <p:cNvSpPr>
              <a:spLocks noChangeArrowheads="1"/>
            </p:cNvSpPr>
            <p:nvPr/>
          </p:nvSpPr>
          <p:spPr bwMode="auto">
            <a:xfrm>
              <a:off x="1637281" y="3344040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21518" name="Group 21"/>
            <p:cNvGrpSpPr>
              <a:grpSpLocks/>
            </p:cNvGrpSpPr>
            <p:nvPr/>
          </p:nvGrpSpPr>
          <p:grpSpPr bwMode="auto">
            <a:xfrm>
              <a:off x="1874881" y="3496681"/>
              <a:ext cx="142560" cy="557280"/>
              <a:chOff x="1302" y="2428"/>
              <a:chExt cx="99" cy="387"/>
            </a:xfrm>
          </p:grpSpPr>
          <p:grpSp>
            <p:nvGrpSpPr>
              <p:cNvPr id="21526" name="Group 22"/>
              <p:cNvGrpSpPr>
                <a:grpSpLocks/>
              </p:cNvGrpSpPr>
              <p:nvPr/>
            </p:nvGrpSpPr>
            <p:grpSpPr bwMode="auto">
              <a:xfrm>
                <a:off x="1302" y="2428"/>
                <a:ext cx="99" cy="387"/>
                <a:chOff x="1302" y="2428"/>
                <a:chExt cx="99" cy="387"/>
              </a:xfrm>
            </p:grpSpPr>
            <p:sp>
              <p:nvSpPr>
                <p:cNvPr id="21527" name="Freeform 23"/>
                <p:cNvSpPr>
                  <a:spLocks noChangeArrowheads="1"/>
                </p:cNvSpPr>
                <p:nvPr/>
              </p:nvSpPr>
              <p:spPr bwMode="auto">
                <a:xfrm>
                  <a:off x="1302" y="242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21519" name="Line 24"/>
            <p:cNvSpPr>
              <a:spLocks noChangeShapeType="1"/>
            </p:cNvSpPr>
            <p:nvPr/>
          </p:nvSpPr>
          <p:spPr bwMode="auto">
            <a:xfrm>
              <a:off x="3456001" y="3781801"/>
              <a:ext cx="527040" cy="14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520" name="Text Box 25"/>
            <p:cNvSpPr txBox="1">
              <a:spLocks noChangeArrowheads="1"/>
            </p:cNvSpPr>
            <p:nvPr/>
          </p:nvSpPr>
          <p:spPr bwMode="auto">
            <a:xfrm>
              <a:off x="1840321" y="2920681"/>
              <a:ext cx="18072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Waiting threads</a:t>
              </a:r>
            </a:p>
          </p:txBody>
        </p:sp>
        <p:sp>
          <p:nvSpPr>
            <p:cNvPr id="21521" name="Text Box 26"/>
            <p:cNvSpPr txBox="1">
              <a:spLocks noChangeArrowheads="1"/>
            </p:cNvSpPr>
            <p:nvPr/>
          </p:nvSpPr>
          <p:spPr bwMode="auto">
            <a:xfrm>
              <a:off x="1762560" y="4413961"/>
              <a:ext cx="2131200" cy="77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At most one thread in the monitor at a time</a:t>
              </a:r>
            </a:p>
          </p:txBody>
        </p:sp>
        <p:sp>
          <p:nvSpPr>
            <p:cNvPr id="21522" name="Text Box 27"/>
            <p:cNvSpPr txBox="1">
              <a:spLocks noChangeArrowheads="1"/>
            </p:cNvSpPr>
            <p:nvPr/>
          </p:nvSpPr>
          <p:spPr bwMode="auto">
            <a:xfrm>
              <a:off x="2018881" y="5433109"/>
              <a:ext cx="4439520" cy="419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10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2177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How is this different than a lock???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8701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1" y="93961"/>
            <a:ext cx="7807680" cy="424800"/>
          </a:xfrm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solidFill>
                  <a:srgbClr val="000000"/>
                </a:solidFill>
                <a:ea typeface="ＭＳ Ｐゴシック" charset="-128"/>
              </a:rPr>
              <a:t>Monitors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60321" y="1627263"/>
            <a:ext cx="5286240" cy="3568320"/>
            <a:chOff x="1660321" y="662761"/>
            <a:chExt cx="5286240" cy="3568320"/>
          </a:xfrm>
        </p:grpSpPr>
        <p:sp>
          <p:nvSpPr>
            <p:cNvPr id="23554" name="Oval 3"/>
            <p:cNvSpPr>
              <a:spLocks noChangeArrowheads="1"/>
            </p:cNvSpPr>
            <p:nvPr/>
          </p:nvSpPr>
          <p:spPr bwMode="auto">
            <a:xfrm>
              <a:off x="4399201" y="1077481"/>
              <a:ext cx="2357280" cy="807840"/>
            </a:xfrm>
            <a:prstGeom prst="ellipse">
              <a:avLst/>
            </a:prstGeom>
            <a:solidFill>
              <a:srgbClr val="B3B3B3"/>
            </a:solidFill>
            <a:ln w="18360">
              <a:solidFill>
                <a:srgbClr val="993333"/>
              </a:solidFill>
              <a:miter lim="800000"/>
              <a:headEnd/>
              <a:tailEnd/>
            </a:ln>
          </p:spPr>
          <p:txBody>
            <a:bodyPr lIns="8164" tIns="8164" rIns="8164" bIns="8164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3555" name="AutoShape 4"/>
            <p:cNvSpPr>
              <a:spLocks noChangeArrowheads="1"/>
            </p:cNvSpPr>
            <p:nvPr/>
          </p:nvSpPr>
          <p:spPr bwMode="auto">
            <a:xfrm>
              <a:off x="4656961" y="225684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56" name="AutoShape 5"/>
            <p:cNvSpPr>
              <a:spLocks noChangeArrowheads="1"/>
            </p:cNvSpPr>
            <p:nvPr/>
          </p:nvSpPr>
          <p:spPr bwMode="auto">
            <a:xfrm>
              <a:off x="4667041" y="290772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57" name="Text Box 6"/>
            <p:cNvSpPr txBox="1">
              <a:spLocks noChangeArrowheads="1"/>
            </p:cNvSpPr>
            <p:nvPr/>
          </p:nvSpPr>
          <p:spPr bwMode="auto">
            <a:xfrm>
              <a:off x="4724641" y="3423241"/>
              <a:ext cx="1935360" cy="5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Methods accessing</a:t>
              </a:r>
            </a:p>
            <a:p>
              <a:pPr algn="ctr"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3558" name="AutoShape 7"/>
            <p:cNvSpPr>
              <a:spLocks noChangeArrowheads="1"/>
            </p:cNvSpPr>
            <p:nvPr/>
          </p:nvSpPr>
          <p:spPr bwMode="auto">
            <a:xfrm>
              <a:off x="3994561" y="662761"/>
              <a:ext cx="2952000" cy="3568320"/>
            </a:xfrm>
            <a:prstGeom prst="roundRect">
              <a:avLst>
                <a:gd name="adj" fmla="val 4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59" name="AutoShape 8"/>
            <p:cNvSpPr>
              <a:spLocks noChangeArrowheads="1"/>
            </p:cNvSpPr>
            <p:nvPr/>
          </p:nvSpPr>
          <p:spPr bwMode="auto">
            <a:xfrm>
              <a:off x="226656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60" name="AutoShape 9"/>
            <p:cNvSpPr>
              <a:spLocks noChangeArrowheads="1"/>
            </p:cNvSpPr>
            <p:nvPr/>
          </p:nvSpPr>
          <p:spPr bwMode="auto">
            <a:xfrm>
              <a:off x="287280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61" name="AutoShape 10"/>
            <p:cNvSpPr>
              <a:spLocks noChangeArrowheads="1"/>
            </p:cNvSpPr>
            <p:nvPr/>
          </p:nvSpPr>
          <p:spPr bwMode="auto">
            <a:xfrm>
              <a:off x="166032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62" name="Line 11"/>
            <p:cNvSpPr>
              <a:spLocks noChangeShapeType="1"/>
            </p:cNvSpPr>
            <p:nvPr/>
          </p:nvSpPr>
          <p:spPr bwMode="auto">
            <a:xfrm>
              <a:off x="3479041" y="2783881"/>
              <a:ext cx="527040" cy="14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63" name="Text Box 12"/>
            <p:cNvSpPr txBox="1">
              <a:spLocks noChangeArrowheads="1"/>
            </p:cNvSpPr>
            <p:nvPr/>
          </p:nvSpPr>
          <p:spPr bwMode="auto">
            <a:xfrm>
              <a:off x="4903201" y="707401"/>
              <a:ext cx="1380960" cy="33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996">
                  <a:latin typeface="Calibri" charset="0"/>
                  <a:ea typeface="Calibri" charset="0"/>
                  <a:cs typeface="Calibri" charset="0"/>
                </a:rPr>
                <a:t>unlocked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4128481" y="2531881"/>
              <a:ext cx="142560" cy="557280"/>
              <a:chOff x="2867" y="1758"/>
              <a:chExt cx="99" cy="387"/>
            </a:xfrm>
          </p:grpSpPr>
          <p:grpSp>
            <p:nvGrpSpPr>
              <p:cNvPr id="23568" name="Group 14"/>
              <p:cNvGrpSpPr>
                <a:grpSpLocks/>
              </p:cNvGrpSpPr>
              <p:nvPr/>
            </p:nvGrpSpPr>
            <p:grpSpPr bwMode="auto">
              <a:xfrm>
                <a:off x="2867" y="1758"/>
                <a:ext cx="99" cy="387"/>
                <a:chOff x="2867" y="1758"/>
                <a:chExt cx="99" cy="387"/>
              </a:xfrm>
            </p:grpSpPr>
            <p:sp>
              <p:nvSpPr>
                <p:cNvPr id="23569" name="Freeform 15"/>
                <p:cNvSpPr>
                  <a:spLocks noChangeArrowheads="1"/>
                </p:cNvSpPr>
                <p:nvPr/>
              </p:nvSpPr>
              <p:spPr bwMode="auto">
                <a:xfrm>
                  <a:off x="2867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666026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1" y="93961"/>
            <a:ext cx="7807680" cy="424800"/>
          </a:xfrm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Monitors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44001" y="1414321"/>
            <a:ext cx="5902560" cy="4655520"/>
            <a:chOff x="1044001" y="662761"/>
            <a:chExt cx="5902560" cy="4655520"/>
          </a:xfrm>
        </p:grpSpPr>
        <p:sp>
          <p:nvSpPr>
            <p:cNvPr id="25602" name="Oval 3"/>
            <p:cNvSpPr>
              <a:spLocks noChangeArrowheads="1"/>
            </p:cNvSpPr>
            <p:nvPr/>
          </p:nvSpPr>
          <p:spPr bwMode="auto">
            <a:xfrm>
              <a:off x="4399201" y="1077481"/>
              <a:ext cx="2357280" cy="807840"/>
            </a:xfrm>
            <a:prstGeom prst="ellipse">
              <a:avLst/>
            </a:prstGeom>
            <a:solidFill>
              <a:srgbClr val="B3B3B3"/>
            </a:solidFill>
            <a:ln w="18360">
              <a:solidFill>
                <a:srgbClr val="993333"/>
              </a:solidFill>
              <a:miter lim="800000"/>
              <a:headEnd/>
              <a:tailEnd/>
            </a:ln>
          </p:spPr>
          <p:txBody>
            <a:bodyPr lIns="8164" tIns="8164" rIns="8164" bIns="8164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5603" name="AutoShape 4"/>
            <p:cNvSpPr>
              <a:spLocks noChangeArrowheads="1"/>
            </p:cNvSpPr>
            <p:nvPr/>
          </p:nvSpPr>
          <p:spPr bwMode="auto">
            <a:xfrm>
              <a:off x="4656961" y="225684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04" name="AutoShape 5"/>
            <p:cNvSpPr>
              <a:spLocks noChangeArrowheads="1"/>
            </p:cNvSpPr>
            <p:nvPr/>
          </p:nvSpPr>
          <p:spPr bwMode="auto">
            <a:xfrm>
              <a:off x="4667041" y="290772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05" name="Text Box 6"/>
            <p:cNvSpPr txBox="1">
              <a:spLocks noChangeArrowheads="1"/>
            </p:cNvSpPr>
            <p:nvPr/>
          </p:nvSpPr>
          <p:spPr bwMode="auto">
            <a:xfrm>
              <a:off x="4724641" y="3423241"/>
              <a:ext cx="1935360" cy="5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Methods accessing</a:t>
              </a:r>
            </a:p>
            <a:p>
              <a:pPr algn="ctr"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5606" name="AutoShape 7"/>
            <p:cNvSpPr>
              <a:spLocks noChangeArrowheads="1"/>
            </p:cNvSpPr>
            <p:nvPr/>
          </p:nvSpPr>
          <p:spPr bwMode="auto">
            <a:xfrm>
              <a:off x="3994561" y="662761"/>
              <a:ext cx="2952000" cy="3568320"/>
            </a:xfrm>
            <a:prstGeom prst="roundRect">
              <a:avLst>
                <a:gd name="adj" fmla="val 4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07" name="AutoShape 8"/>
            <p:cNvSpPr>
              <a:spLocks noChangeArrowheads="1"/>
            </p:cNvSpPr>
            <p:nvPr/>
          </p:nvSpPr>
          <p:spPr bwMode="auto">
            <a:xfrm>
              <a:off x="226656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08" name="AutoShape 9"/>
            <p:cNvSpPr>
              <a:spLocks noChangeArrowheads="1"/>
            </p:cNvSpPr>
            <p:nvPr/>
          </p:nvSpPr>
          <p:spPr bwMode="auto">
            <a:xfrm>
              <a:off x="287280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09" name="AutoShape 10"/>
            <p:cNvSpPr>
              <a:spLocks noChangeArrowheads="1"/>
            </p:cNvSpPr>
            <p:nvPr/>
          </p:nvSpPr>
          <p:spPr bwMode="auto">
            <a:xfrm>
              <a:off x="166032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10" name="Line 11"/>
            <p:cNvSpPr>
              <a:spLocks noChangeShapeType="1"/>
            </p:cNvSpPr>
            <p:nvPr/>
          </p:nvSpPr>
          <p:spPr bwMode="auto">
            <a:xfrm>
              <a:off x="3479041" y="2783881"/>
              <a:ext cx="527040" cy="14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5083200" y="718921"/>
              <a:ext cx="1077120" cy="33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996">
                  <a:latin typeface="Calibri" charset="0"/>
                  <a:ea typeface="Calibri" charset="0"/>
                  <a:cs typeface="Calibri" charset="0"/>
                </a:rPr>
                <a:t>locked</a:t>
              </a:r>
            </a:p>
          </p:txBody>
        </p:sp>
        <p:grpSp>
          <p:nvGrpSpPr>
            <p:cNvPr id="25612" name="Group 13"/>
            <p:cNvGrpSpPr>
              <a:grpSpLocks/>
            </p:cNvGrpSpPr>
            <p:nvPr/>
          </p:nvGrpSpPr>
          <p:grpSpPr bwMode="auto">
            <a:xfrm>
              <a:off x="4128481" y="2531881"/>
              <a:ext cx="142560" cy="557280"/>
              <a:chOff x="2867" y="1758"/>
              <a:chExt cx="99" cy="387"/>
            </a:xfrm>
          </p:grpSpPr>
          <p:grpSp>
            <p:nvGrpSpPr>
              <p:cNvPr id="25631" name="Group 14"/>
              <p:cNvGrpSpPr>
                <a:grpSpLocks/>
              </p:cNvGrpSpPr>
              <p:nvPr/>
            </p:nvGrpSpPr>
            <p:grpSpPr bwMode="auto">
              <a:xfrm>
                <a:off x="2867" y="1758"/>
                <a:ext cx="99" cy="387"/>
                <a:chOff x="2867" y="1758"/>
                <a:chExt cx="99" cy="387"/>
              </a:xfrm>
            </p:grpSpPr>
            <p:sp>
              <p:nvSpPr>
                <p:cNvPr id="25632" name="Freeform 15"/>
                <p:cNvSpPr>
                  <a:spLocks noChangeArrowheads="1"/>
                </p:cNvSpPr>
                <p:nvPr/>
              </p:nvSpPr>
              <p:spPr bwMode="auto">
                <a:xfrm>
                  <a:off x="2867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097441" y="2531881"/>
              <a:ext cx="142560" cy="557280"/>
              <a:chOff x="2151" y="1758"/>
              <a:chExt cx="99" cy="387"/>
            </a:xfrm>
          </p:grpSpPr>
          <p:grpSp>
            <p:nvGrpSpPr>
              <p:cNvPr id="25629" name="Group 17"/>
              <p:cNvGrpSpPr>
                <a:grpSpLocks/>
              </p:cNvGrpSpPr>
              <p:nvPr/>
            </p:nvGrpSpPr>
            <p:grpSpPr bwMode="auto">
              <a:xfrm>
                <a:off x="2151" y="1758"/>
                <a:ext cx="99" cy="387"/>
                <a:chOff x="2151" y="1758"/>
                <a:chExt cx="99" cy="387"/>
              </a:xfrm>
            </p:grpSpPr>
            <p:sp>
              <p:nvSpPr>
                <p:cNvPr id="25630" name="Freeform 18"/>
                <p:cNvSpPr>
                  <a:spLocks noChangeArrowheads="1"/>
                </p:cNvSpPr>
                <p:nvPr/>
              </p:nvSpPr>
              <p:spPr bwMode="auto">
                <a:xfrm>
                  <a:off x="2151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FF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502721" y="2531881"/>
              <a:ext cx="142560" cy="557280"/>
              <a:chOff x="1738" y="1758"/>
              <a:chExt cx="99" cy="387"/>
            </a:xfrm>
          </p:grpSpPr>
          <p:grpSp>
            <p:nvGrpSpPr>
              <p:cNvPr id="25627" name="Group 20"/>
              <p:cNvGrpSpPr>
                <a:grpSpLocks/>
              </p:cNvGrpSpPr>
              <p:nvPr/>
            </p:nvGrpSpPr>
            <p:grpSpPr bwMode="auto">
              <a:xfrm>
                <a:off x="1738" y="1758"/>
                <a:ext cx="99" cy="387"/>
                <a:chOff x="1738" y="1758"/>
                <a:chExt cx="99" cy="387"/>
              </a:xfrm>
            </p:grpSpPr>
            <p:sp>
              <p:nvSpPr>
                <p:cNvPr id="25628" name="Freeform 21"/>
                <p:cNvSpPr>
                  <a:spLocks noChangeArrowheads="1"/>
                </p:cNvSpPr>
                <p:nvPr/>
              </p:nvSpPr>
              <p:spPr bwMode="auto">
                <a:xfrm>
                  <a:off x="1738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99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2322721" y="3018600"/>
              <a:ext cx="1787040" cy="1440000"/>
              <a:chOff x="1613" y="2096"/>
              <a:chExt cx="1241" cy="1000"/>
            </a:xfrm>
          </p:grpSpPr>
          <p:sp>
            <p:nvSpPr>
              <p:cNvPr id="25621" name="Text Box 23"/>
              <p:cNvSpPr txBox="1">
                <a:spLocks noChangeArrowheads="1"/>
              </p:cNvSpPr>
              <p:nvPr/>
            </p:nvSpPr>
            <p:spPr bwMode="auto">
              <a:xfrm>
                <a:off x="1613" y="2486"/>
                <a:ext cx="523" cy="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81638" tIns="40819" rIns="81638" bIns="40819"/>
              <a:lstStyle>
                <a:lvl1pPr>
                  <a:lnSpc>
                    <a:spcPct val="86000"/>
                  </a:lnSpc>
                  <a:spcBef>
                    <a:spcPts val="2313"/>
                  </a:spcBef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i="1">
                    <a:solidFill>
                      <a:srgbClr val="2300DC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lnSpc>
                    <a:spcPct val="86000"/>
                  </a:lnSpc>
                  <a:spcAft>
                    <a:spcPts val="575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lnSpc>
                    <a:spcPct val="86000"/>
                  </a:lnSpc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ts val="288"/>
                  </a:spcAft>
                  <a:buClr>
                    <a:srgbClr val="993333"/>
                  </a:buClr>
                  <a:buSzPct val="45000"/>
                  <a:buFont typeface="Wingdings" charset="2"/>
                  <a:buChar char="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633">
                    <a:latin typeface="Calibri" charset="0"/>
                    <a:ea typeface="Calibri" charset="0"/>
                    <a:cs typeface="Calibri" charset="0"/>
                  </a:rPr>
                  <a:t>zzzz...</a:t>
                </a:r>
              </a:p>
            </p:txBody>
          </p:sp>
          <p:grpSp>
            <p:nvGrpSpPr>
              <p:cNvPr id="25622" name="Group 24"/>
              <p:cNvGrpSpPr>
                <a:grpSpLocks/>
              </p:cNvGrpSpPr>
              <p:nvPr/>
            </p:nvGrpSpPr>
            <p:grpSpPr bwMode="auto">
              <a:xfrm>
                <a:off x="1753" y="2096"/>
                <a:ext cx="1101" cy="1000"/>
                <a:chOff x="1753" y="2096"/>
                <a:chExt cx="1101" cy="1000"/>
              </a:xfrm>
            </p:grpSpPr>
            <p:grpSp>
              <p:nvGrpSpPr>
                <p:cNvPr id="25623" name="Group 25"/>
                <p:cNvGrpSpPr>
                  <a:grpSpLocks/>
                </p:cNvGrpSpPr>
                <p:nvPr/>
              </p:nvGrpSpPr>
              <p:grpSpPr bwMode="auto">
                <a:xfrm>
                  <a:off x="1753" y="2709"/>
                  <a:ext cx="99" cy="387"/>
                  <a:chOff x="1753" y="2709"/>
                  <a:chExt cx="99" cy="387"/>
                </a:xfrm>
              </p:grpSpPr>
              <p:grpSp>
                <p:nvGrpSpPr>
                  <p:cNvPr id="25625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1753" y="2709"/>
                    <a:ext cx="99" cy="387"/>
                    <a:chOff x="1753" y="2709"/>
                    <a:chExt cx="99" cy="387"/>
                  </a:xfrm>
                </p:grpSpPr>
                <p:sp>
                  <p:nvSpPr>
                    <p:cNvPr id="25626" name="Freeform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3" y="2709"/>
                      <a:ext cx="100" cy="388"/>
                    </a:xfrm>
                    <a:custGeom>
                      <a:avLst/>
                      <a:gdLst>
                        <a:gd name="T0" fmla="*/ 0 w 749"/>
                        <a:gd name="T1" fmla="*/ 0 h 1720"/>
                        <a:gd name="T2" fmla="*/ 0 w 749"/>
                        <a:gd name="T3" fmla="*/ 0 h 1720"/>
                        <a:gd name="T4" fmla="*/ 0 w 749"/>
                        <a:gd name="T5" fmla="*/ 0 h 1720"/>
                        <a:gd name="T6" fmla="*/ 0 w 749"/>
                        <a:gd name="T7" fmla="*/ 0 h 1720"/>
                        <a:gd name="T8" fmla="*/ 0 w 749"/>
                        <a:gd name="T9" fmla="*/ 0 h 1720"/>
                        <a:gd name="T10" fmla="*/ 0 w 749"/>
                        <a:gd name="T11" fmla="*/ 0 h 1720"/>
                        <a:gd name="T12" fmla="*/ 0 w 749"/>
                        <a:gd name="T13" fmla="*/ 0 h 17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49"/>
                        <a:gd name="T22" fmla="*/ 0 h 1720"/>
                        <a:gd name="T23" fmla="*/ 749 w 749"/>
                        <a:gd name="T24" fmla="*/ 1720 h 17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49" h="1720">
                          <a:moveTo>
                            <a:pt x="648" y="0"/>
                          </a:moveTo>
                          <a:cubicBezTo>
                            <a:pt x="0" y="297"/>
                            <a:pt x="748" y="463"/>
                            <a:pt x="748" y="463"/>
                          </a:cubicBezTo>
                          <a:cubicBezTo>
                            <a:pt x="748" y="463"/>
                            <a:pt x="350" y="727"/>
                            <a:pt x="350" y="727"/>
                          </a:cubicBezTo>
                          <a:cubicBezTo>
                            <a:pt x="350" y="727"/>
                            <a:pt x="748" y="926"/>
                            <a:pt x="748" y="926"/>
                          </a:cubicBezTo>
                          <a:cubicBezTo>
                            <a:pt x="748" y="926"/>
                            <a:pt x="299" y="1223"/>
                            <a:pt x="299" y="1223"/>
                          </a:cubicBezTo>
                          <a:cubicBezTo>
                            <a:pt x="299" y="1223"/>
                            <a:pt x="748" y="1422"/>
                            <a:pt x="748" y="1422"/>
                          </a:cubicBezTo>
                          <a:cubicBezTo>
                            <a:pt x="748" y="1422"/>
                            <a:pt x="350" y="1719"/>
                            <a:pt x="350" y="1719"/>
                          </a:cubicBezTo>
                        </a:path>
                      </a:pathLst>
                    </a:custGeom>
                    <a:noFill/>
                    <a:ln w="36720">
                      <a:solidFill>
                        <a:srgbClr val="2323D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sz="2177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</p:grpSp>
            </p:grpSp>
            <p:sp>
              <p:nvSpPr>
                <p:cNvPr id="25624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940" y="2096"/>
                  <a:ext cx="916" cy="74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339997" name="Text Box 29"/>
            <p:cNvSpPr txBox="1">
              <a:spLocks noChangeArrowheads="1"/>
            </p:cNvSpPr>
            <p:nvPr/>
          </p:nvSpPr>
          <p:spPr bwMode="auto">
            <a:xfrm>
              <a:off x="4017601" y="2255401"/>
              <a:ext cx="753120" cy="31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zzzz...</a:t>
              </a:r>
            </a:p>
          </p:txBody>
        </p:sp>
        <p:sp>
          <p:nvSpPr>
            <p:cNvPr id="339998" name="Text Box 30"/>
            <p:cNvSpPr txBox="1">
              <a:spLocks noChangeArrowheads="1"/>
            </p:cNvSpPr>
            <p:nvPr/>
          </p:nvSpPr>
          <p:spPr bwMode="auto">
            <a:xfrm>
              <a:off x="1044001" y="4713481"/>
              <a:ext cx="3601440" cy="6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14">
                  <a:latin typeface="Calibri" charset="0"/>
                  <a:ea typeface="Calibri" charset="0"/>
                  <a:cs typeface="Calibri" charset="0"/>
                </a:rPr>
                <a:t>Sleeping thread no longer </a:t>
              </a:r>
              <a:r>
                <a:rPr lang="ja-JP" altLang="en-GB" sz="1814">
                  <a:latin typeface="Calibri" charset="0"/>
                  <a:ea typeface="Calibri" charset="0"/>
                  <a:cs typeface="Calibri" charset="0"/>
                </a:rPr>
                <a:t>“</a:t>
              </a:r>
              <a:r>
                <a:rPr lang="en-GB" altLang="ja-JP" sz="1814">
                  <a:latin typeface="Calibri" charset="0"/>
                  <a:ea typeface="Calibri" charset="0"/>
                  <a:cs typeface="Calibri" charset="0"/>
                </a:rPr>
                <a:t>in</a:t>
              </a:r>
              <a:r>
                <a:rPr lang="ja-JP" altLang="en-GB" sz="1814">
                  <a:latin typeface="Calibri" charset="0"/>
                  <a:ea typeface="Calibri" charset="0"/>
                  <a:cs typeface="Calibri" charset="0"/>
                </a:rPr>
                <a:t>”</a:t>
              </a:r>
              <a:r>
                <a:rPr lang="en-GB" altLang="ja-JP" sz="1814">
                  <a:latin typeface="Calibri" charset="0"/>
                  <a:ea typeface="Calibri" charset="0"/>
                  <a:cs typeface="Calibri" charset="0"/>
                </a:rPr>
                <a:t> the monitor.</a:t>
              </a:r>
            </a:p>
            <a:p>
              <a:pPr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14">
                  <a:latin typeface="Calibri" charset="0"/>
                  <a:ea typeface="Calibri" charset="0"/>
                  <a:cs typeface="Calibri" charset="0"/>
                </a:rPr>
                <a:t>(But not on the waiting queue either! Why?)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254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1" y="93961"/>
            <a:ext cx="7807680" cy="424800"/>
          </a:xfrm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Monitors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71041" y="1827679"/>
            <a:ext cx="5375520" cy="3568320"/>
            <a:chOff x="1571041" y="662761"/>
            <a:chExt cx="5375520" cy="3568320"/>
          </a:xfrm>
        </p:grpSpPr>
        <p:sp>
          <p:nvSpPr>
            <p:cNvPr id="27650" name="Oval 3"/>
            <p:cNvSpPr>
              <a:spLocks noChangeArrowheads="1"/>
            </p:cNvSpPr>
            <p:nvPr/>
          </p:nvSpPr>
          <p:spPr bwMode="auto">
            <a:xfrm>
              <a:off x="4399201" y="1077481"/>
              <a:ext cx="2357280" cy="807840"/>
            </a:xfrm>
            <a:prstGeom prst="ellipse">
              <a:avLst/>
            </a:prstGeom>
            <a:solidFill>
              <a:srgbClr val="B3B3B3"/>
            </a:solidFill>
            <a:ln w="18360">
              <a:solidFill>
                <a:srgbClr val="993333"/>
              </a:solidFill>
              <a:miter lim="800000"/>
              <a:headEnd/>
              <a:tailEnd/>
            </a:ln>
          </p:spPr>
          <p:txBody>
            <a:bodyPr lIns="8164" tIns="8164" rIns="8164" bIns="8164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7651" name="AutoShape 4"/>
            <p:cNvSpPr>
              <a:spLocks noChangeArrowheads="1"/>
            </p:cNvSpPr>
            <p:nvPr/>
          </p:nvSpPr>
          <p:spPr bwMode="auto">
            <a:xfrm>
              <a:off x="4656961" y="225684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2" name="AutoShape 5"/>
            <p:cNvSpPr>
              <a:spLocks noChangeArrowheads="1"/>
            </p:cNvSpPr>
            <p:nvPr/>
          </p:nvSpPr>
          <p:spPr bwMode="auto">
            <a:xfrm>
              <a:off x="4667041" y="290772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4724641" y="3423241"/>
              <a:ext cx="1935360" cy="5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Methods accessing</a:t>
              </a:r>
            </a:p>
            <a:p>
              <a:pPr algn="ctr"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7654" name="AutoShape 7"/>
            <p:cNvSpPr>
              <a:spLocks noChangeArrowheads="1"/>
            </p:cNvSpPr>
            <p:nvPr/>
          </p:nvSpPr>
          <p:spPr bwMode="auto">
            <a:xfrm>
              <a:off x="3994561" y="662761"/>
              <a:ext cx="2952000" cy="3568320"/>
            </a:xfrm>
            <a:prstGeom prst="roundRect">
              <a:avLst>
                <a:gd name="adj" fmla="val 4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5" name="AutoShape 8"/>
            <p:cNvSpPr>
              <a:spLocks noChangeArrowheads="1"/>
            </p:cNvSpPr>
            <p:nvPr/>
          </p:nvSpPr>
          <p:spPr bwMode="auto">
            <a:xfrm>
              <a:off x="226656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6" name="AutoShape 9"/>
            <p:cNvSpPr>
              <a:spLocks noChangeArrowheads="1"/>
            </p:cNvSpPr>
            <p:nvPr/>
          </p:nvSpPr>
          <p:spPr bwMode="auto">
            <a:xfrm>
              <a:off x="287280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7" name="AutoShape 10"/>
            <p:cNvSpPr>
              <a:spLocks noChangeArrowheads="1"/>
            </p:cNvSpPr>
            <p:nvPr/>
          </p:nvSpPr>
          <p:spPr bwMode="auto">
            <a:xfrm>
              <a:off x="166032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3479041" y="2783881"/>
              <a:ext cx="527040" cy="14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5083200" y="718921"/>
              <a:ext cx="1077120" cy="33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996">
                  <a:latin typeface="Calibri" charset="0"/>
                  <a:ea typeface="Calibri" charset="0"/>
                  <a:cs typeface="Calibri" charset="0"/>
                </a:rPr>
                <a:t>locked</a:t>
              </a:r>
            </a:p>
          </p:txBody>
        </p:sp>
        <p:grpSp>
          <p:nvGrpSpPr>
            <p:cNvPr id="2" name="Group 13"/>
            <p:cNvGrpSpPr>
              <a:grpSpLocks/>
            </p:cNvGrpSpPr>
            <p:nvPr/>
          </p:nvGrpSpPr>
          <p:grpSpPr bwMode="auto">
            <a:xfrm>
              <a:off x="4207681" y="2531881"/>
              <a:ext cx="142560" cy="557280"/>
              <a:chOff x="2922" y="1758"/>
              <a:chExt cx="99" cy="387"/>
            </a:xfrm>
          </p:grpSpPr>
          <p:grpSp>
            <p:nvGrpSpPr>
              <p:cNvPr id="27675" name="Group 14"/>
              <p:cNvGrpSpPr>
                <a:grpSpLocks/>
              </p:cNvGrpSpPr>
              <p:nvPr/>
            </p:nvGrpSpPr>
            <p:grpSpPr bwMode="auto">
              <a:xfrm>
                <a:off x="2922" y="1758"/>
                <a:ext cx="99" cy="387"/>
                <a:chOff x="2922" y="1758"/>
                <a:chExt cx="99" cy="387"/>
              </a:xfrm>
            </p:grpSpPr>
            <p:sp>
              <p:nvSpPr>
                <p:cNvPr id="27676" name="Freeform 15"/>
                <p:cNvSpPr>
                  <a:spLocks noChangeArrowheads="1"/>
                </p:cNvSpPr>
                <p:nvPr/>
              </p:nvSpPr>
              <p:spPr bwMode="auto">
                <a:xfrm>
                  <a:off x="2922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FF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27661" name="Group 16"/>
            <p:cNvGrpSpPr>
              <a:grpSpLocks/>
            </p:cNvGrpSpPr>
            <p:nvPr/>
          </p:nvGrpSpPr>
          <p:grpSpPr bwMode="auto">
            <a:xfrm>
              <a:off x="2502721" y="2531881"/>
              <a:ext cx="142560" cy="557280"/>
              <a:chOff x="1738" y="1758"/>
              <a:chExt cx="99" cy="387"/>
            </a:xfrm>
          </p:grpSpPr>
          <p:grpSp>
            <p:nvGrpSpPr>
              <p:cNvPr id="27673" name="Group 17"/>
              <p:cNvGrpSpPr>
                <a:grpSpLocks/>
              </p:cNvGrpSpPr>
              <p:nvPr/>
            </p:nvGrpSpPr>
            <p:grpSpPr bwMode="auto">
              <a:xfrm>
                <a:off x="1738" y="1758"/>
                <a:ext cx="99" cy="387"/>
                <a:chOff x="1738" y="1758"/>
                <a:chExt cx="99" cy="387"/>
              </a:xfrm>
            </p:grpSpPr>
            <p:sp>
              <p:nvSpPr>
                <p:cNvPr id="27674" name="Freeform 18"/>
                <p:cNvSpPr>
                  <a:spLocks noChangeArrowheads="1"/>
                </p:cNvSpPr>
                <p:nvPr/>
              </p:nvSpPr>
              <p:spPr bwMode="auto">
                <a:xfrm>
                  <a:off x="1738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99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27662" name="Group 19"/>
            <p:cNvGrpSpPr>
              <a:grpSpLocks/>
            </p:cNvGrpSpPr>
            <p:nvPr/>
          </p:nvGrpSpPr>
          <p:grpSpPr bwMode="auto">
            <a:xfrm>
              <a:off x="2076481" y="3620521"/>
              <a:ext cx="142560" cy="557280"/>
              <a:chOff x="1442" y="2514"/>
              <a:chExt cx="99" cy="387"/>
            </a:xfrm>
          </p:grpSpPr>
          <p:grpSp>
            <p:nvGrpSpPr>
              <p:cNvPr id="27670" name="Group 20"/>
              <p:cNvGrpSpPr>
                <a:grpSpLocks/>
              </p:cNvGrpSpPr>
              <p:nvPr/>
            </p:nvGrpSpPr>
            <p:grpSpPr bwMode="auto">
              <a:xfrm>
                <a:off x="1442" y="2514"/>
                <a:ext cx="99" cy="387"/>
                <a:chOff x="1442" y="2514"/>
                <a:chExt cx="99" cy="387"/>
              </a:xfrm>
            </p:grpSpPr>
            <p:grpSp>
              <p:nvGrpSpPr>
                <p:cNvPr id="27671" name="Group 21"/>
                <p:cNvGrpSpPr>
                  <a:grpSpLocks/>
                </p:cNvGrpSpPr>
                <p:nvPr/>
              </p:nvGrpSpPr>
              <p:grpSpPr bwMode="auto">
                <a:xfrm>
                  <a:off x="1442" y="2514"/>
                  <a:ext cx="99" cy="387"/>
                  <a:chOff x="1442" y="2514"/>
                  <a:chExt cx="99" cy="387"/>
                </a:xfrm>
              </p:grpSpPr>
              <p:sp>
                <p:nvSpPr>
                  <p:cNvPr id="27672" name="Freeform 22"/>
                  <p:cNvSpPr>
                    <a:spLocks noChangeArrowheads="1"/>
                  </p:cNvSpPr>
                  <p:nvPr/>
                </p:nvSpPr>
                <p:spPr bwMode="auto">
                  <a:xfrm>
                    <a:off x="1442" y="2514"/>
                    <a:ext cx="100" cy="388"/>
                  </a:xfrm>
                  <a:custGeom>
                    <a:avLst/>
                    <a:gdLst>
                      <a:gd name="T0" fmla="*/ 0 w 749"/>
                      <a:gd name="T1" fmla="*/ 0 h 1720"/>
                      <a:gd name="T2" fmla="*/ 0 w 749"/>
                      <a:gd name="T3" fmla="*/ 0 h 1720"/>
                      <a:gd name="T4" fmla="*/ 0 w 749"/>
                      <a:gd name="T5" fmla="*/ 0 h 1720"/>
                      <a:gd name="T6" fmla="*/ 0 w 749"/>
                      <a:gd name="T7" fmla="*/ 0 h 1720"/>
                      <a:gd name="T8" fmla="*/ 0 w 749"/>
                      <a:gd name="T9" fmla="*/ 0 h 1720"/>
                      <a:gd name="T10" fmla="*/ 0 w 749"/>
                      <a:gd name="T11" fmla="*/ 0 h 1720"/>
                      <a:gd name="T12" fmla="*/ 0 w 749"/>
                      <a:gd name="T13" fmla="*/ 0 h 17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49"/>
                      <a:gd name="T22" fmla="*/ 0 h 1720"/>
                      <a:gd name="T23" fmla="*/ 749 w 749"/>
                      <a:gd name="T24" fmla="*/ 1720 h 17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49" h="1720">
                        <a:moveTo>
                          <a:pt x="648" y="0"/>
                        </a:moveTo>
                        <a:cubicBezTo>
                          <a:pt x="0" y="297"/>
                          <a:pt x="748" y="463"/>
                          <a:pt x="748" y="463"/>
                        </a:cubicBezTo>
                        <a:cubicBezTo>
                          <a:pt x="748" y="463"/>
                          <a:pt x="350" y="727"/>
                          <a:pt x="350" y="727"/>
                        </a:cubicBezTo>
                        <a:cubicBezTo>
                          <a:pt x="350" y="727"/>
                          <a:pt x="748" y="926"/>
                          <a:pt x="748" y="926"/>
                        </a:cubicBezTo>
                        <a:cubicBezTo>
                          <a:pt x="748" y="926"/>
                          <a:pt x="299" y="1223"/>
                          <a:pt x="299" y="1223"/>
                        </a:cubicBezTo>
                        <a:cubicBezTo>
                          <a:pt x="299" y="1223"/>
                          <a:pt x="748" y="1422"/>
                          <a:pt x="748" y="1422"/>
                        </a:cubicBezTo>
                        <a:cubicBezTo>
                          <a:pt x="748" y="1422"/>
                          <a:pt x="350" y="1719"/>
                          <a:pt x="350" y="1719"/>
                        </a:cubicBezTo>
                      </a:path>
                    </a:pathLst>
                  </a:custGeom>
                  <a:noFill/>
                  <a:ln w="36720">
                    <a:solidFill>
                      <a:srgbClr val="2323D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77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</p:grpSp>
        </p:grpSp>
        <p:sp>
          <p:nvSpPr>
            <p:cNvPr id="27663" name="Text Box 23"/>
            <p:cNvSpPr txBox="1">
              <a:spLocks noChangeArrowheads="1"/>
            </p:cNvSpPr>
            <p:nvPr/>
          </p:nvSpPr>
          <p:spPr bwMode="auto">
            <a:xfrm>
              <a:off x="1571041" y="684361"/>
              <a:ext cx="182880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14">
                  <a:latin typeface="Calibri" charset="0"/>
                  <a:ea typeface="Calibri" charset="0"/>
                  <a:cs typeface="Calibri" charset="0"/>
                </a:rPr>
                <a:t>Monitor stays locked!</a:t>
              </a:r>
            </a:p>
            <a:p>
              <a:pPr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14">
                  <a:latin typeface="Calibri" charset="0"/>
                  <a:ea typeface="Calibri" charset="0"/>
                  <a:cs typeface="Calibri" charset="0"/>
                </a:rPr>
                <a:t>(Lock now owned by</a:t>
              </a:r>
            </a:p>
            <a:p>
              <a:pPr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14">
                  <a:latin typeface="Calibri" charset="0"/>
                  <a:ea typeface="Calibri" charset="0"/>
                  <a:cs typeface="Calibri" charset="0"/>
                </a:rPr>
                <a:t>different thread...)</a:t>
              </a:r>
            </a:p>
          </p:txBody>
        </p:sp>
        <p:sp>
          <p:nvSpPr>
            <p:cNvPr id="27664" name="Line 24"/>
            <p:cNvSpPr>
              <a:spLocks noChangeShapeType="1"/>
            </p:cNvSpPr>
            <p:nvPr/>
          </p:nvSpPr>
          <p:spPr bwMode="auto">
            <a:xfrm>
              <a:off x="3814561" y="841321"/>
              <a:ext cx="1177920" cy="1440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665" name="Text Box 25"/>
            <p:cNvSpPr txBox="1">
              <a:spLocks noChangeArrowheads="1"/>
            </p:cNvSpPr>
            <p:nvPr/>
          </p:nvSpPr>
          <p:spPr bwMode="auto">
            <a:xfrm>
              <a:off x="2278080" y="3657961"/>
              <a:ext cx="668160" cy="31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zzzz...</a:t>
              </a:r>
            </a:p>
          </p:txBody>
        </p:sp>
        <p:sp>
          <p:nvSpPr>
            <p:cNvPr id="342042" name="Text Box 26"/>
            <p:cNvSpPr txBox="1">
              <a:spLocks noChangeArrowheads="1"/>
            </p:cNvSpPr>
            <p:nvPr/>
          </p:nvSpPr>
          <p:spPr bwMode="auto">
            <a:xfrm>
              <a:off x="4017601" y="3165481"/>
              <a:ext cx="797760" cy="31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notify()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884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1" y="93961"/>
            <a:ext cx="7807680" cy="424800"/>
          </a:xfrm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Monitors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60321" y="2241037"/>
            <a:ext cx="5286240" cy="3568320"/>
            <a:chOff x="1660321" y="662761"/>
            <a:chExt cx="5286240" cy="3568320"/>
          </a:xfrm>
        </p:grpSpPr>
        <p:sp>
          <p:nvSpPr>
            <p:cNvPr id="29698" name="Oval 3"/>
            <p:cNvSpPr>
              <a:spLocks noChangeArrowheads="1"/>
            </p:cNvSpPr>
            <p:nvPr/>
          </p:nvSpPr>
          <p:spPr bwMode="auto">
            <a:xfrm>
              <a:off x="4399201" y="1077481"/>
              <a:ext cx="2357280" cy="807840"/>
            </a:xfrm>
            <a:prstGeom prst="ellipse">
              <a:avLst/>
            </a:prstGeom>
            <a:solidFill>
              <a:srgbClr val="B3B3B3"/>
            </a:solidFill>
            <a:ln w="18360">
              <a:solidFill>
                <a:srgbClr val="993333"/>
              </a:solidFill>
              <a:miter lim="800000"/>
              <a:headEnd/>
              <a:tailEnd/>
            </a:ln>
          </p:spPr>
          <p:txBody>
            <a:bodyPr lIns="8164" tIns="8164" rIns="8164" bIns="8164" anchor="ctr" anchorCtr="1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9699" name="AutoShape 4"/>
            <p:cNvSpPr>
              <a:spLocks noChangeArrowheads="1"/>
            </p:cNvSpPr>
            <p:nvPr/>
          </p:nvSpPr>
          <p:spPr bwMode="auto">
            <a:xfrm>
              <a:off x="4656961" y="225684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0" name="AutoShape 5"/>
            <p:cNvSpPr>
              <a:spLocks noChangeArrowheads="1"/>
            </p:cNvSpPr>
            <p:nvPr/>
          </p:nvSpPr>
          <p:spPr bwMode="auto">
            <a:xfrm>
              <a:off x="4667041" y="2907721"/>
              <a:ext cx="1919520" cy="470880"/>
            </a:xfrm>
            <a:prstGeom prst="roundRect">
              <a:avLst>
                <a:gd name="adj" fmla="val 306"/>
              </a:avLst>
            </a:prstGeom>
            <a:solidFill>
              <a:srgbClr val="F6F2F2"/>
            </a:solidFill>
            <a:ln w="36720">
              <a:solidFill>
                <a:srgbClr val="9933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1" name="Text Box 6"/>
            <p:cNvSpPr txBox="1">
              <a:spLocks noChangeArrowheads="1"/>
            </p:cNvSpPr>
            <p:nvPr/>
          </p:nvSpPr>
          <p:spPr bwMode="auto">
            <a:xfrm>
              <a:off x="4724641" y="3423241"/>
              <a:ext cx="1935360" cy="5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Methods accessing</a:t>
              </a:r>
            </a:p>
            <a:p>
              <a:pPr algn="ctr" eaLnBrk="1">
                <a:lnSpc>
                  <a:spcPct val="8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shared data</a:t>
              </a:r>
            </a:p>
          </p:txBody>
        </p:sp>
        <p:sp>
          <p:nvSpPr>
            <p:cNvPr id="29702" name="AutoShape 7"/>
            <p:cNvSpPr>
              <a:spLocks noChangeArrowheads="1"/>
            </p:cNvSpPr>
            <p:nvPr/>
          </p:nvSpPr>
          <p:spPr bwMode="auto">
            <a:xfrm>
              <a:off x="3994561" y="662761"/>
              <a:ext cx="2952000" cy="3568320"/>
            </a:xfrm>
            <a:prstGeom prst="roundRect">
              <a:avLst>
                <a:gd name="adj" fmla="val 4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3" name="AutoShape 8"/>
            <p:cNvSpPr>
              <a:spLocks noChangeArrowheads="1"/>
            </p:cNvSpPr>
            <p:nvPr/>
          </p:nvSpPr>
          <p:spPr bwMode="auto">
            <a:xfrm>
              <a:off x="226656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4" name="AutoShape 9"/>
            <p:cNvSpPr>
              <a:spLocks noChangeArrowheads="1"/>
            </p:cNvSpPr>
            <p:nvPr/>
          </p:nvSpPr>
          <p:spPr bwMode="auto">
            <a:xfrm>
              <a:off x="287280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5" name="AutoShape 10"/>
            <p:cNvSpPr>
              <a:spLocks noChangeArrowheads="1"/>
            </p:cNvSpPr>
            <p:nvPr/>
          </p:nvSpPr>
          <p:spPr bwMode="auto">
            <a:xfrm>
              <a:off x="1660321" y="2346121"/>
              <a:ext cx="606240" cy="864000"/>
            </a:xfrm>
            <a:prstGeom prst="roundRect">
              <a:avLst>
                <a:gd name="adj" fmla="val 236"/>
              </a:avLst>
            </a:prstGeom>
            <a:noFill/>
            <a:ln w="18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tr-TR" alt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auto">
            <a:xfrm>
              <a:off x="3479041" y="2783881"/>
              <a:ext cx="527040" cy="1440"/>
            </a:xfrm>
            <a:prstGeom prst="line">
              <a:avLst/>
            </a:prstGeom>
            <a:noFill/>
            <a:ln w="18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177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5083200" y="718921"/>
              <a:ext cx="1077120" cy="336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2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996">
                  <a:latin typeface="Calibri" charset="0"/>
                  <a:ea typeface="Calibri" charset="0"/>
                  <a:cs typeface="Calibri" charset="0"/>
                </a:rPr>
                <a:t>locked</a:t>
              </a:r>
            </a:p>
          </p:txBody>
        </p:sp>
        <p:grpSp>
          <p:nvGrpSpPr>
            <p:cNvPr id="29708" name="Group 13"/>
            <p:cNvGrpSpPr>
              <a:grpSpLocks/>
            </p:cNvGrpSpPr>
            <p:nvPr/>
          </p:nvGrpSpPr>
          <p:grpSpPr bwMode="auto">
            <a:xfrm>
              <a:off x="4207681" y="2531881"/>
              <a:ext cx="142560" cy="557280"/>
              <a:chOff x="2922" y="1758"/>
              <a:chExt cx="99" cy="387"/>
            </a:xfrm>
          </p:grpSpPr>
          <p:grpSp>
            <p:nvGrpSpPr>
              <p:cNvPr id="29720" name="Group 14"/>
              <p:cNvGrpSpPr>
                <a:grpSpLocks/>
              </p:cNvGrpSpPr>
              <p:nvPr/>
            </p:nvGrpSpPr>
            <p:grpSpPr bwMode="auto">
              <a:xfrm>
                <a:off x="2922" y="1758"/>
                <a:ext cx="99" cy="387"/>
                <a:chOff x="2922" y="1758"/>
                <a:chExt cx="99" cy="387"/>
              </a:xfrm>
            </p:grpSpPr>
            <p:sp>
              <p:nvSpPr>
                <p:cNvPr id="29721" name="Freeform 15"/>
                <p:cNvSpPr>
                  <a:spLocks noChangeArrowheads="1"/>
                </p:cNvSpPr>
                <p:nvPr/>
              </p:nvSpPr>
              <p:spPr bwMode="auto">
                <a:xfrm>
                  <a:off x="2922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FF66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grpSp>
          <p:nvGrpSpPr>
            <p:cNvPr id="29709" name="Group 16"/>
            <p:cNvGrpSpPr>
              <a:grpSpLocks/>
            </p:cNvGrpSpPr>
            <p:nvPr/>
          </p:nvGrpSpPr>
          <p:grpSpPr bwMode="auto">
            <a:xfrm>
              <a:off x="2502721" y="2531881"/>
              <a:ext cx="142560" cy="557280"/>
              <a:chOff x="1738" y="1758"/>
              <a:chExt cx="99" cy="387"/>
            </a:xfrm>
          </p:grpSpPr>
          <p:grpSp>
            <p:nvGrpSpPr>
              <p:cNvPr id="29718" name="Group 17"/>
              <p:cNvGrpSpPr>
                <a:grpSpLocks/>
              </p:cNvGrpSpPr>
              <p:nvPr/>
            </p:nvGrpSpPr>
            <p:grpSpPr bwMode="auto">
              <a:xfrm>
                <a:off x="1738" y="1758"/>
                <a:ext cx="99" cy="387"/>
                <a:chOff x="1738" y="1758"/>
                <a:chExt cx="99" cy="387"/>
              </a:xfrm>
            </p:grpSpPr>
            <p:sp>
              <p:nvSpPr>
                <p:cNvPr id="29719" name="Freeform 18"/>
                <p:cNvSpPr>
                  <a:spLocks noChangeArrowheads="1"/>
                </p:cNvSpPr>
                <p:nvPr/>
              </p:nvSpPr>
              <p:spPr bwMode="auto">
                <a:xfrm>
                  <a:off x="1738" y="1758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99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  <p:sp>
          <p:nvSpPr>
            <p:cNvPr id="29710" name="Text Box 19"/>
            <p:cNvSpPr txBox="1">
              <a:spLocks noChangeArrowheads="1"/>
            </p:cNvSpPr>
            <p:nvPr/>
          </p:nvSpPr>
          <p:spPr bwMode="auto">
            <a:xfrm>
              <a:off x="4017601" y="3165481"/>
              <a:ext cx="797760" cy="315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1638" tIns="40819" rIns="81638" bIns="40819"/>
            <a:lstStyle>
              <a:lvl1pPr>
                <a:lnSpc>
                  <a:spcPct val="86000"/>
                </a:lnSpc>
                <a:spcBef>
                  <a:spcPts val="2313"/>
                </a:spcBef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i="1">
                  <a:solidFill>
                    <a:srgbClr val="2300DC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lnSpc>
                  <a:spcPct val="86000"/>
                </a:lnSpc>
                <a:spcAft>
                  <a:spcPts val="575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lnSpc>
                  <a:spcPct val="86000"/>
                </a:lnSpc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993333"/>
                </a:buClr>
                <a:buSzPct val="45000"/>
                <a:buFont typeface="Wingdings" charset="2"/>
                <a:buChar char="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633">
                  <a:latin typeface="Calibri" charset="0"/>
                  <a:ea typeface="Calibri" charset="0"/>
                  <a:cs typeface="Calibri" charset="0"/>
                </a:rPr>
                <a:t>notify()</a:t>
              </a:r>
            </a:p>
          </p:txBody>
        </p:sp>
        <p:grpSp>
          <p:nvGrpSpPr>
            <p:cNvPr id="29711" name="Group 20"/>
            <p:cNvGrpSpPr>
              <a:grpSpLocks/>
            </p:cNvGrpSpPr>
            <p:nvPr/>
          </p:nvGrpSpPr>
          <p:grpSpPr bwMode="auto">
            <a:xfrm>
              <a:off x="1908001" y="2510281"/>
              <a:ext cx="142560" cy="557280"/>
              <a:chOff x="1325" y="1743"/>
              <a:chExt cx="99" cy="387"/>
            </a:xfrm>
          </p:grpSpPr>
          <p:grpSp>
            <p:nvGrpSpPr>
              <p:cNvPr id="29715" name="Group 21"/>
              <p:cNvGrpSpPr>
                <a:grpSpLocks/>
              </p:cNvGrpSpPr>
              <p:nvPr/>
            </p:nvGrpSpPr>
            <p:grpSpPr bwMode="auto">
              <a:xfrm>
                <a:off x="1325" y="1743"/>
                <a:ext cx="99" cy="387"/>
                <a:chOff x="1325" y="1743"/>
                <a:chExt cx="99" cy="387"/>
              </a:xfrm>
            </p:grpSpPr>
            <p:grpSp>
              <p:nvGrpSpPr>
                <p:cNvPr id="29716" name="Group 22"/>
                <p:cNvGrpSpPr>
                  <a:grpSpLocks/>
                </p:cNvGrpSpPr>
                <p:nvPr/>
              </p:nvGrpSpPr>
              <p:grpSpPr bwMode="auto">
                <a:xfrm>
                  <a:off x="1325" y="1743"/>
                  <a:ext cx="99" cy="387"/>
                  <a:chOff x="1325" y="1743"/>
                  <a:chExt cx="99" cy="387"/>
                </a:xfrm>
              </p:grpSpPr>
              <p:sp>
                <p:nvSpPr>
                  <p:cNvPr id="29717" name="Freeform 23"/>
                  <p:cNvSpPr>
                    <a:spLocks noChangeArrowheads="1"/>
                  </p:cNvSpPr>
                  <p:nvPr/>
                </p:nvSpPr>
                <p:spPr bwMode="auto">
                  <a:xfrm>
                    <a:off x="1325" y="1743"/>
                    <a:ext cx="100" cy="388"/>
                  </a:xfrm>
                  <a:custGeom>
                    <a:avLst/>
                    <a:gdLst>
                      <a:gd name="T0" fmla="*/ 0 w 749"/>
                      <a:gd name="T1" fmla="*/ 0 h 1720"/>
                      <a:gd name="T2" fmla="*/ 0 w 749"/>
                      <a:gd name="T3" fmla="*/ 0 h 1720"/>
                      <a:gd name="T4" fmla="*/ 0 w 749"/>
                      <a:gd name="T5" fmla="*/ 0 h 1720"/>
                      <a:gd name="T6" fmla="*/ 0 w 749"/>
                      <a:gd name="T7" fmla="*/ 0 h 1720"/>
                      <a:gd name="T8" fmla="*/ 0 w 749"/>
                      <a:gd name="T9" fmla="*/ 0 h 1720"/>
                      <a:gd name="T10" fmla="*/ 0 w 749"/>
                      <a:gd name="T11" fmla="*/ 0 h 1720"/>
                      <a:gd name="T12" fmla="*/ 0 w 749"/>
                      <a:gd name="T13" fmla="*/ 0 h 172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49"/>
                      <a:gd name="T22" fmla="*/ 0 h 1720"/>
                      <a:gd name="T23" fmla="*/ 749 w 749"/>
                      <a:gd name="T24" fmla="*/ 1720 h 172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49" h="1720">
                        <a:moveTo>
                          <a:pt x="648" y="0"/>
                        </a:moveTo>
                        <a:cubicBezTo>
                          <a:pt x="0" y="297"/>
                          <a:pt x="748" y="463"/>
                          <a:pt x="748" y="463"/>
                        </a:cubicBezTo>
                        <a:cubicBezTo>
                          <a:pt x="748" y="463"/>
                          <a:pt x="350" y="727"/>
                          <a:pt x="350" y="727"/>
                        </a:cubicBezTo>
                        <a:cubicBezTo>
                          <a:pt x="350" y="727"/>
                          <a:pt x="748" y="926"/>
                          <a:pt x="748" y="926"/>
                        </a:cubicBezTo>
                        <a:cubicBezTo>
                          <a:pt x="748" y="926"/>
                          <a:pt x="299" y="1223"/>
                          <a:pt x="299" y="1223"/>
                        </a:cubicBezTo>
                        <a:cubicBezTo>
                          <a:pt x="299" y="1223"/>
                          <a:pt x="748" y="1422"/>
                          <a:pt x="748" y="1422"/>
                        </a:cubicBezTo>
                        <a:cubicBezTo>
                          <a:pt x="748" y="1422"/>
                          <a:pt x="350" y="1719"/>
                          <a:pt x="350" y="1719"/>
                        </a:cubicBezTo>
                      </a:path>
                    </a:pathLst>
                  </a:custGeom>
                  <a:noFill/>
                  <a:ln w="36720">
                    <a:solidFill>
                      <a:srgbClr val="2323D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sz="2177"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674037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71041" y="93961"/>
            <a:ext cx="7807680" cy="424800"/>
          </a:xfrm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Monitors</a:t>
            </a:r>
          </a:p>
        </p:txBody>
      </p:sp>
      <p:sp>
        <p:nvSpPr>
          <p:cNvPr id="31746" name="Oval 3"/>
          <p:cNvSpPr>
            <a:spLocks noChangeArrowheads="1"/>
          </p:cNvSpPr>
          <p:nvPr/>
        </p:nvSpPr>
        <p:spPr bwMode="auto">
          <a:xfrm>
            <a:off x="4399201" y="1077481"/>
            <a:ext cx="2357280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4656961" y="2256841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48" name="AutoShape 5"/>
          <p:cNvSpPr>
            <a:spLocks noChangeArrowheads="1"/>
          </p:cNvSpPr>
          <p:nvPr/>
        </p:nvSpPr>
        <p:spPr bwMode="auto">
          <a:xfrm>
            <a:off x="4667041" y="2907721"/>
            <a:ext cx="1919520" cy="470880"/>
          </a:xfrm>
          <a:prstGeom prst="roundRect">
            <a:avLst>
              <a:gd name="adj" fmla="val 306"/>
            </a:avLst>
          </a:prstGeom>
          <a:solidFill>
            <a:srgbClr val="F6F2F2"/>
          </a:solidFill>
          <a:ln w="36720">
            <a:solidFill>
              <a:srgbClr val="99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724641" y="3423241"/>
            <a:ext cx="1935360" cy="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Methods accessing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31750" name="AutoShape 7"/>
          <p:cNvSpPr>
            <a:spLocks noChangeArrowheads="1"/>
          </p:cNvSpPr>
          <p:nvPr/>
        </p:nvSpPr>
        <p:spPr bwMode="auto">
          <a:xfrm>
            <a:off x="3994561" y="662761"/>
            <a:ext cx="2952000" cy="3568320"/>
          </a:xfrm>
          <a:prstGeom prst="roundRect">
            <a:avLst>
              <a:gd name="adj" fmla="val 4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51" name="AutoShape 8"/>
          <p:cNvSpPr>
            <a:spLocks noChangeArrowheads="1"/>
          </p:cNvSpPr>
          <p:nvPr/>
        </p:nvSpPr>
        <p:spPr bwMode="auto">
          <a:xfrm>
            <a:off x="2266561" y="2346121"/>
            <a:ext cx="606240" cy="864000"/>
          </a:xfrm>
          <a:prstGeom prst="roundRect">
            <a:avLst>
              <a:gd name="adj" fmla="val 23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2872801" y="2346121"/>
            <a:ext cx="606240" cy="864000"/>
          </a:xfrm>
          <a:prstGeom prst="roundRect">
            <a:avLst>
              <a:gd name="adj" fmla="val 23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53" name="AutoShape 10"/>
          <p:cNvSpPr>
            <a:spLocks noChangeArrowheads="1"/>
          </p:cNvSpPr>
          <p:nvPr/>
        </p:nvSpPr>
        <p:spPr bwMode="auto">
          <a:xfrm>
            <a:off x="1660321" y="2346121"/>
            <a:ext cx="606240" cy="864000"/>
          </a:xfrm>
          <a:prstGeom prst="roundRect">
            <a:avLst>
              <a:gd name="adj" fmla="val 23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54" name="Line 11"/>
          <p:cNvSpPr>
            <a:spLocks noChangeShapeType="1"/>
          </p:cNvSpPr>
          <p:nvPr/>
        </p:nvSpPr>
        <p:spPr bwMode="auto">
          <a:xfrm>
            <a:off x="3479041" y="2783881"/>
            <a:ext cx="527040" cy="1440"/>
          </a:xfrm>
          <a:prstGeom prst="line">
            <a:avLst/>
          </a:prstGeom>
          <a:noFill/>
          <a:ln w="183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177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>
            <a:off x="5083200" y="718921"/>
            <a:ext cx="1077120" cy="3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996">
                <a:latin typeface="Calibri" charset="0"/>
                <a:ea typeface="Calibri" charset="0"/>
                <a:cs typeface="Calibri" charset="0"/>
              </a:rPr>
              <a:t>locked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242241" y="2531881"/>
            <a:ext cx="142560" cy="557280"/>
            <a:chOff x="2946" y="1758"/>
            <a:chExt cx="99" cy="387"/>
          </a:xfrm>
        </p:grpSpPr>
        <p:grpSp>
          <p:nvGrpSpPr>
            <p:cNvPr id="31765" name="Group 14"/>
            <p:cNvGrpSpPr>
              <a:grpSpLocks/>
            </p:cNvGrpSpPr>
            <p:nvPr/>
          </p:nvGrpSpPr>
          <p:grpSpPr bwMode="auto">
            <a:xfrm>
              <a:off x="2946" y="1758"/>
              <a:ext cx="99" cy="387"/>
              <a:chOff x="2946" y="1758"/>
              <a:chExt cx="99" cy="387"/>
            </a:xfrm>
          </p:grpSpPr>
          <p:sp>
            <p:nvSpPr>
              <p:cNvPr id="31766" name="Freeform 15"/>
              <p:cNvSpPr>
                <a:spLocks noChangeArrowheads="1"/>
              </p:cNvSpPr>
              <p:nvPr/>
            </p:nvSpPr>
            <p:spPr bwMode="auto">
              <a:xfrm>
                <a:off x="2946" y="1758"/>
                <a:ext cx="100" cy="388"/>
              </a:xfrm>
              <a:custGeom>
                <a:avLst/>
                <a:gdLst>
                  <a:gd name="T0" fmla="*/ 0 w 749"/>
                  <a:gd name="T1" fmla="*/ 0 h 1720"/>
                  <a:gd name="T2" fmla="*/ 0 w 749"/>
                  <a:gd name="T3" fmla="*/ 0 h 1720"/>
                  <a:gd name="T4" fmla="*/ 0 w 749"/>
                  <a:gd name="T5" fmla="*/ 0 h 1720"/>
                  <a:gd name="T6" fmla="*/ 0 w 749"/>
                  <a:gd name="T7" fmla="*/ 0 h 1720"/>
                  <a:gd name="T8" fmla="*/ 0 w 749"/>
                  <a:gd name="T9" fmla="*/ 0 h 1720"/>
                  <a:gd name="T10" fmla="*/ 0 w 749"/>
                  <a:gd name="T11" fmla="*/ 0 h 1720"/>
                  <a:gd name="T12" fmla="*/ 0 w 749"/>
                  <a:gd name="T13" fmla="*/ 0 h 17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9"/>
                  <a:gd name="T22" fmla="*/ 0 h 1720"/>
                  <a:gd name="T23" fmla="*/ 749 w 749"/>
                  <a:gd name="T24" fmla="*/ 1720 h 17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9" h="1720">
                    <a:moveTo>
                      <a:pt x="648" y="0"/>
                    </a:moveTo>
                    <a:cubicBezTo>
                      <a:pt x="0" y="297"/>
                      <a:pt x="748" y="463"/>
                      <a:pt x="748" y="463"/>
                    </a:cubicBezTo>
                    <a:cubicBezTo>
                      <a:pt x="748" y="463"/>
                      <a:pt x="350" y="727"/>
                      <a:pt x="350" y="727"/>
                    </a:cubicBezTo>
                    <a:cubicBezTo>
                      <a:pt x="350" y="727"/>
                      <a:pt x="748" y="926"/>
                      <a:pt x="748" y="926"/>
                    </a:cubicBezTo>
                    <a:cubicBezTo>
                      <a:pt x="748" y="926"/>
                      <a:pt x="299" y="1223"/>
                      <a:pt x="299" y="1223"/>
                    </a:cubicBezTo>
                    <a:cubicBezTo>
                      <a:pt x="299" y="1223"/>
                      <a:pt x="748" y="1422"/>
                      <a:pt x="748" y="1422"/>
                    </a:cubicBezTo>
                    <a:cubicBezTo>
                      <a:pt x="748" y="1422"/>
                      <a:pt x="350" y="1719"/>
                      <a:pt x="350" y="1719"/>
                    </a:cubicBezTo>
                  </a:path>
                </a:pathLst>
              </a:custGeom>
              <a:noFill/>
              <a:ln w="36720">
                <a:solidFill>
                  <a:srgbClr val="99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177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</p:grpSp>
      <p:grpSp>
        <p:nvGrpSpPr>
          <p:cNvPr id="31757" name="Group 16"/>
          <p:cNvGrpSpPr>
            <a:grpSpLocks/>
          </p:cNvGrpSpPr>
          <p:nvPr/>
        </p:nvGrpSpPr>
        <p:grpSpPr bwMode="auto">
          <a:xfrm>
            <a:off x="1908001" y="2510281"/>
            <a:ext cx="142560" cy="557280"/>
            <a:chOff x="1325" y="1743"/>
            <a:chExt cx="99" cy="387"/>
          </a:xfrm>
        </p:grpSpPr>
        <p:grpSp>
          <p:nvGrpSpPr>
            <p:cNvPr id="31762" name="Group 17"/>
            <p:cNvGrpSpPr>
              <a:grpSpLocks/>
            </p:cNvGrpSpPr>
            <p:nvPr/>
          </p:nvGrpSpPr>
          <p:grpSpPr bwMode="auto">
            <a:xfrm>
              <a:off x="1325" y="1743"/>
              <a:ext cx="99" cy="387"/>
              <a:chOff x="1325" y="1743"/>
              <a:chExt cx="99" cy="387"/>
            </a:xfrm>
          </p:grpSpPr>
          <p:grpSp>
            <p:nvGrpSpPr>
              <p:cNvPr id="31763" name="Group 18"/>
              <p:cNvGrpSpPr>
                <a:grpSpLocks/>
              </p:cNvGrpSpPr>
              <p:nvPr/>
            </p:nvGrpSpPr>
            <p:grpSpPr bwMode="auto">
              <a:xfrm>
                <a:off x="1325" y="1743"/>
                <a:ext cx="99" cy="387"/>
                <a:chOff x="1325" y="1743"/>
                <a:chExt cx="99" cy="387"/>
              </a:xfrm>
            </p:grpSpPr>
            <p:sp>
              <p:nvSpPr>
                <p:cNvPr id="31764" name="Freeform 19"/>
                <p:cNvSpPr>
                  <a:spLocks noChangeArrowheads="1"/>
                </p:cNvSpPr>
                <p:nvPr/>
              </p:nvSpPr>
              <p:spPr bwMode="auto">
                <a:xfrm>
                  <a:off x="1325" y="1743"/>
                  <a:ext cx="100" cy="388"/>
                </a:xfrm>
                <a:custGeom>
                  <a:avLst/>
                  <a:gdLst>
                    <a:gd name="T0" fmla="*/ 0 w 749"/>
                    <a:gd name="T1" fmla="*/ 0 h 1720"/>
                    <a:gd name="T2" fmla="*/ 0 w 749"/>
                    <a:gd name="T3" fmla="*/ 0 h 1720"/>
                    <a:gd name="T4" fmla="*/ 0 w 749"/>
                    <a:gd name="T5" fmla="*/ 0 h 1720"/>
                    <a:gd name="T6" fmla="*/ 0 w 749"/>
                    <a:gd name="T7" fmla="*/ 0 h 1720"/>
                    <a:gd name="T8" fmla="*/ 0 w 749"/>
                    <a:gd name="T9" fmla="*/ 0 h 1720"/>
                    <a:gd name="T10" fmla="*/ 0 w 749"/>
                    <a:gd name="T11" fmla="*/ 0 h 1720"/>
                    <a:gd name="T12" fmla="*/ 0 w 749"/>
                    <a:gd name="T13" fmla="*/ 0 h 17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9"/>
                    <a:gd name="T22" fmla="*/ 0 h 1720"/>
                    <a:gd name="T23" fmla="*/ 749 w 749"/>
                    <a:gd name="T24" fmla="*/ 1720 h 172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9" h="1720">
                      <a:moveTo>
                        <a:pt x="648" y="0"/>
                      </a:moveTo>
                      <a:cubicBezTo>
                        <a:pt x="0" y="297"/>
                        <a:pt x="748" y="463"/>
                        <a:pt x="748" y="463"/>
                      </a:cubicBezTo>
                      <a:cubicBezTo>
                        <a:pt x="748" y="463"/>
                        <a:pt x="350" y="727"/>
                        <a:pt x="350" y="727"/>
                      </a:cubicBezTo>
                      <a:cubicBezTo>
                        <a:pt x="350" y="727"/>
                        <a:pt x="748" y="926"/>
                        <a:pt x="748" y="926"/>
                      </a:cubicBezTo>
                      <a:cubicBezTo>
                        <a:pt x="748" y="926"/>
                        <a:pt x="299" y="1223"/>
                        <a:pt x="299" y="1223"/>
                      </a:cubicBezTo>
                      <a:cubicBezTo>
                        <a:pt x="299" y="1223"/>
                        <a:pt x="748" y="1422"/>
                        <a:pt x="748" y="1422"/>
                      </a:cubicBezTo>
                      <a:cubicBezTo>
                        <a:pt x="748" y="1422"/>
                        <a:pt x="350" y="1719"/>
                        <a:pt x="350" y="1719"/>
                      </a:cubicBezTo>
                    </a:path>
                  </a:pathLst>
                </a:custGeom>
                <a:noFill/>
                <a:ln w="36720">
                  <a:solidFill>
                    <a:srgbClr val="2323D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2177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</p:grpSp>
      </p:grp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1044001" y="4713481"/>
            <a:ext cx="4334400" cy="6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814">
                <a:latin typeface="Calibri" charset="0"/>
                <a:ea typeface="Calibri" charset="0"/>
                <a:cs typeface="Calibri" charset="0"/>
              </a:rPr>
              <a:t>No guarantee which order threads get into the monitor.</a:t>
            </a:r>
          </a:p>
          <a:p>
            <a:pPr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814">
                <a:latin typeface="Calibri" charset="0"/>
                <a:ea typeface="Calibri" charset="0"/>
                <a:cs typeface="Calibri" charset="0"/>
              </a:rPr>
              <a:t>(Not necessarily FIFO!)</a:t>
            </a:r>
          </a:p>
        </p:txBody>
      </p:sp>
    </p:spTree>
    <p:extLst>
      <p:ext uri="{BB962C8B-B14F-4D97-AF65-F5344CB8AC3E}">
        <p14:creationId xmlns:p14="http://schemas.microsoft.com/office/powerpoint/2010/main" val="1455205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81799" y="2890345"/>
            <a:ext cx="2952000" cy="93608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29705" y="3275488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</a:rPr>
              <a:t>haveTL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7799" y="1264283"/>
            <a:ext cx="136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</a:t>
            </a:r>
            <a:r>
              <a:rPr lang="en-US" sz="2000" dirty="0" smtClean="0">
                <a:latin typeface="Calibri" pitchFamily="34" charset="0"/>
              </a:rPr>
              <a:t>ithdraw()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45923" y="125689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deposit()</a:t>
            </a:r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4245923" y="353583"/>
            <a:ext cx="2357280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3200" dirty="0" smtClean="0">
                <a:latin typeface="Calibri" charset="0"/>
                <a:ea typeface="Calibri" charset="0"/>
                <a:cs typeface="Calibri" charset="0"/>
              </a:rPr>
              <a:t>TL</a:t>
            </a:r>
            <a:endParaRPr lang="en-GB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111523" y="1161423"/>
            <a:ext cx="1935360" cy="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Methods accessing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081799" y="258113"/>
            <a:ext cx="2952000" cy="3568320"/>
          </a:xfrm>
          <a:prstGeom prst="roundRect">
            <a:avLst>
              <a:gd name="adj" fmla="val 4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081799" y="1724663"/>
            <a:ext cx="2952000" cy="52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081799" y="1209058"/>
            <a:ext cx="2952000" cy="52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111523" y="452413"/>
            <a:ext cx="17141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38903" y="3030914"/>
            <a:ext cx="165942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Conditional</a:t>
            </a:r>
          </a:p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variable</a:t>
            </a: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Bank Example</a:t>
            </a:r>
          </a:p>
        </p:txBody>
      </p:sp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974765" y="1207070"/>
            <a:ext cx="4357418" cy="4112909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monitor Bank{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TL = 1000;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condition 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void withdraw(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amount)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if (amount &gt; TL)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	wait(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TL -= amount;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void deposit(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amount)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TL += amount;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notify(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sz="1633" dirty="0">
              <a:solidFill>
                <a:schemeClr val="accent2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 - 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you can do?</a:t>
            </a:r>
          </a:p>
          <a:p>
            <a:pPr lvl="1"/>
            <a:r>
              <a:rPr lang="en-US" dirty="0" smtClean="0"/>
              <a:t>Wash your hands frequently</a:t>
            </a:r>
          </a:p>
          <a:p>
            <a:pPr lvl="1"/>
            <a:r>
              <a:rPr lang="en-US" dirty="0" smtClean="0"/>
              <a:t>Social distancing (will use this term within the lecture and hence make sure you get a good grasp of it!)</a:t>
            </a:r>
          </a:p>
          <a:p>
            <a:pPr lvl="2"/>
            <a:r>
              <a:rPr lang="en-US" dirty="0" smtClean="0"/>
              <a:t>Stay away from other people, and public places</a:t>
            </a:r>
          </a:p>
          <a:p>
            <a:pPr lvl="1"/>
            <a:r>
              <a:rPr lang="en-US" dirty="0" smtClean="0"/>
              <a:t>Stay away from elderly!</a:t>
            </a:r>
          </a:p>
          <a:p>
            <a:pPr lvl="2"/>
            <a:r>
              <a:rPr lang="en-US" dirty="0" smtClean="0"/>
              <a:t>Yes, you will </a:t>
            </a:r>
            <a:r>
              <a:rPr lang="en-US" dirty="0" err="1" smtClean="0"/>
              <a:t>survice</a:t>
            </a:r>
            <a:r>
              <a:rPr lang="en-US" dirty="0" smtClean="0"/>
              <a:t>, but by approaching them you may be getting them infected and cause their DEATH!</a:t>
            </a:r>
          </a:p>
          <a:p>
            <a:pPr lvl="1"/>
            <a:r>
              <a:rPr lang="en-US" dirty="0" smtClean="0"/>
              <a:t>The fact that you, as a young person, will be OK, should not be an excuse not to obey the precautions listed above. </a:t>
            </a:r>
            <a:endParaRPr lang="en-US" dirty="0"/>
          </a:p>
          <a:p>
            <a:pPr lvl="2"/>
            <a:r>
              <a:rPr lang="en-US" dirty="0" smtClean="0"/>
              <a:t>You may infect your parents, your grandparents, and may cause their death!</a:t>
            </a:r>
          </a:p>
          <a:p>
            <a:pPr lvl="3"/>
            <a:r>
              <a:rPr lang="en-US" dirty="0" smtClean="0"/>
              <a:t>Don’t‘ forget that people over 80 have a 15% of death if they get infected!</a:t>
            </a:r>
          </a:p>
          <a:p>
            <a:pPr lvl="1"/>
            <a:r>
              <a:rPr lang="en-US" dirty="0" smtClean="0"/>
              <a:t>INFORM others! </a:t>
            </a:r>
          </a:p>
          <a:p>
            <a:pPr lvl="2"/>
            <a:r>
              <a:rPr lang="en-US" dirty="0" smtClean="0"/>
              <a:t>You are the educated elite of this society and convince your immediate relatives about the dangers ahead. And hence you bear that responsibility!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Bank Example</a:t>
            </a: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947169" y="1207070"/>
            <a:ext cx="4412610" cy="4112909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monitor Bank{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TL = 1000;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condition 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void withdraw(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amount)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633" dirty="0">
                <a:solidFill>
                  <a:srgbClr val="FF0000"/>
                </a:solidFill>
                <a:latin typeface="Courier New" charset="0"/>
              </a:rPr>
              <a:t>while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(amount &gt; TL)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	wait(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TL -= amount;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void deposit(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 amount)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TL += amount;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633" dirty="0" err="1">
                <a:solidFill>
                  <a:srgbClr val="FF0000"/>
                </a:solidFill>
                <a:latin typeface="Courier New" charset="0"/>
              </a:rPr>
              <a:t>notifyAll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(</a:t>
            </a:r>
            <a:r>
              <a:rPr lang="en-US" altLang="en-US" sz="1633" dirty="0" err="1">
                <a:solidFill>
                  <a:schemeClr val="tx1"/>
                </a:solidFill>
                <a:latin typeface="Courier New" charset="0"/>
              </a:rPr>
              <a:t>haveTL</a:t>
            </a: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33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33" dirty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sz="1633" dirty="0">
              <a:solidFill>
                <a:schemeClr val="accent2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81799" y="2921876"/>
            <a:ext cx="2952000" cy="936088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29705" y="3275488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Calibri" pitchFamily="34" charset="0"/>
              </a:rPr>
              <a:t>haveTL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57799" y="1264283"/>
            <a:ext cx="136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w</a:t>
            </a:r>
            <a:r>
              <a:rPr lang="en-US" sz="2000" dirty="0" smtClean="0">
                <a:latin typeface="Calibri" pitchFamily="34" charset="0"/>
              </a:rPr>
              <a:t>ithdraw()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45923" y="1256893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deposit()</a:t>
            </a:r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4129705" y="336610"/>
            <a:ext cx="1162254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3200" dirty="0" smtClean="0">
                <a:latin typeface="Calibri" charset="0"/>
                <a:ea typeface="Calibri" charset="0"/>
                <a:cs typeface="Calibri" charset="0"/>
              </a:rPr>
              <a:t>TL</a:t>
            </a:r>
            <a:endParaRPr lang="en-GB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7111523" y="1161423"/>
            <a:ext cx="1935360" cy="54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0819" rIns="81638" bIns="40819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Methods accessing</a:t>
            </a:r>
          </a:p>
          <a:p>
            <a:pPr algn="ctr" eaLnBrk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633" dirty="0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4081799" y="258113"/>
            <a:ext cx="2952000" cy="3568320"/>
          </a:xfrm>
          <a:prstGeom prst="roundRect">
            <a:avLst>
              <a:gd name="adj" fmla="val 46"/>
            </a:avLst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tr-TR" altLang="en-US" sz="2177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081799" y="1724663"/>
            <a:ext cx="2952000" cy="52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4081799" y="1209058"/>
            <a:ext cx="2952000" cy="525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7111523" y="452413"/>
            <a:ext cx="171418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Shared data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38903" y="3030914"/>
            <a:ext cx="165942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Conditional</a:t>
            </a:r>
          </a:p>
          <a:p>
            <a:pPr algn="ctr" eaLnBrk="1">
              <a:lnSpc>
                <a:spcPct val="90000"/>
              </a:lnSpc>
              <a:buClr>
                <a:srgbClr val="000000"/>
              </a:buClr>
            </a:pPr>
            <a:r>
              <a:rPr lang="en-GB" altLang="en-US" dirty="0" smtClean="0">
                <a:latin typeface="Calibri" charset="0"/>
                <a:ea typeface="Calibri" charset="0"/>
                <a:cs typeface="Calibri" charset="0"/>
              </a:rPr>
              <a:t>variable</a:t>
            </a: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>
            <a:off x="5557799" y="319624"/>
            <a:ext cx="1162254" cy="807840"/>
          </a:xfrm>
          <a:prstGeom prst="ellipse">
            <a:avLst/>
          </a:prstGeom>
          <a:solidFill>
            <a:srgbClr val="B3B3B3"/>
          </a:solidFill>
          <a:ln w="18360">
            <a:solidFill>
              <a:srgbClr val="993333"/>
            </a:solidFill>
            <a:miter lim="800000"/>
            <a:headEnd/>
            <a:tailEnd/>
          </a:ln>
        </p:spPr>
        <p:txBody>
          <a:bodyPr lIns="8164" tIns="8164" rIns="8164" bIns="8164" anchor="ctr" anchorCtr="1"/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3200" dirty="0" smtClean="0">
                <a:latin typeface="Calibri" charset="0"/>
                <a:ea typeface="Calibri" charset="0"/>
                <a:cs typeface="Calibri" charset="0"/>
              </a:rPr>
              <a:t>USD</a:t>
            </a:r>
            <a:endParaRPr lang="en-GB" alt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81799" y="3841290"/>
            <a:ext cx="2952000" cy="936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r>
              <a:rPr lang="en-US" sz="2800" dirty="0" err="1" smtClean="0">
                <a:latin typeface="Calibri" pitchFamily="34" charset="0"/>
              </a:rPr>
              <a:t>haveUSD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Hoare vs. Mesa Monitor Semantics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The monitor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notify() 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operation can have two different meanings: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Hoare monitors (1974)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means to run the waiting thread </a:t>
            </a:r>
            <a:r>
              <a:rPr lang="en-GB" altLang="en-US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immediately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Causes notifying thread to block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i="1" dirty="0">
                <a:latin typeface="Calibri" charset="0"/>
                <a:ea typeface="Calibri" charset="0"/>
                <a:cs typeface="Calibri" charset="0"/>
              </a:rPr>
              <a:t>Mesa monitors (Xerox PARC, 1980)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puts waiting thread back onto the 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ready queue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 for the monitor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But, notifying thread keeps running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altLang="en-US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2165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Hoare vs. Mesa Monitor Semantics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The monitor </a:t>
            </a:r>
            <a:r>
              <a:rPr lang="en-GB" altLang="en-US" dirty="0">
                <a:latin typeface="Courier" charset="0"/>
                <a:ea typeface="Courier" charset="0"/>
                <a:cs typeface="Courier" charset="0"/>
              </a:rPr>
              <a:t>notify()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operation can have two different meanings: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Hoare monitors (1974)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means to run the waiting thread </a:t>
            </a:r>
            <a:r>
              <a:rPr lang="en-GB" altLang="en-US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immediately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Causes notifying thread to block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Mesa monitors (Xerox PARC, 1980)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puts waiting thread back onto the 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ready queue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 for the monitor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But, notifying thread keeps running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What's the practical difference?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In Hoare-style semantics, the 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condition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 that triggered the </a:t>
            </a:r>
            <a:r>
              <a:rPr lang="en-GB" altLang="ja-JP" b="1" dirty="0">
                <a:latin typeface="Courier" charset="0"/>
                <a:ea typeface="Courier" charset="0"/>
                <a:cs typeface="Courier" charset="0"/>
              </a:rPr>
              <a:t>notify() 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will </a:t>
            </a:r>
            <a:r>
              <a:rPr lang="en-GB" altLang="ja-JP" b="1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always be true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 when the awoken thread runs</a:t>
            </a:r>
          </a:p>
          <a:p>
            <a:pPr marL="1314915" lvl="2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solidFill>
                  <a:srgbClr val="2323DC"/>
                </a:solidFill>
                <a:latin typeface="Calibri" charset="0"/>
                <a:ea typeface="Calibri" charset="0"/>
                <a:cs typeface="Calibri" charset="0"/>
              </a:rPr>
              <a:t>For example, that the buffer is now no longer empty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In Mesa-style semantics, awoken thread has to </a:t>
            </a:r>
            <a:r>
              <a:rPr lang="en-GB" altLang="en-US" b="1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recheck the condition</a:t>
            </a:r>
          </a:p>
          <a:p>
            <a:pPr marL="1314915" lvl="2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solidFill>
                  <a:srgbClr val="2323DC"/>
                </a:solidFill>
                <a:latin typeface="Calibri" charset="0"/>
                <a:ea typeface="Calibri" charset="0"/>
                <a:cs typeface="Calibri" charset="0"/>
              </a:rPr>
              <a:t>Since another thread might have beaten it to the punch</a:t>
            </a:r>
          </a:p>
        </p:txBody>
      </p:sp>
    </p:spTree>
    <p:extLst>
      <p:ext uri="{BB962C8B-B14F-4D97-AF65-F5344CB8AC3E}">
        <p14:creationId xmlns:p14="http://schemas.microsoft.com/office/powerpoint/2010/main" val="215714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Hoare Monitor Semantics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8175" y="1362075"/>
            <a:ext cx="3770987" cy="4972050"/>
          </a:xfrm>
        </p:spPr>
        <p:txBody>
          <a:bodyPr>
            <a:normAutofit fontScale="77500" lnSpcReduction="20000"/>
          </a:bodyPr>
          <a:lstStyle/>
          <a:p>
            <a:pPr marL="552241" indent="-457200">
              <a:lnSpc>
                <a:spcPct val="12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Hoare monitors (1974)</a:t>
            </a:r>
          </a:p>
          <a:p>
            <a:pPr marL="859867" lvl="1" indent="-342900">
              <a:lnSpc>
                <a:spcPct val="12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 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means to run the waiting thread </a:t>
            </a:r>
            <a:r>
              <a:rPr lang="en-GB" altLang="en-US" dirty="0">
                <a:solidFill>
                  <a:srgbClr val="993333"/>
                </a:solidFill>
                <a:latin typeface="Calibri" charset="0"/>
                <a:ea typeface="Calibri" charset="0"/>
                <a:cs typeface="Calibri" charset="0"/>
              </a:rPr>
              <a:t>immediately</a:t>
            </a:r>
          </a:p>
          <a:p>
            <a:pPr marL="859867" lvl="1" indent="-342900">
              <a:lnSpc>
                <a:spcPct val="12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Causes notifying thread to block</a:t>
            </a:r>
          </a:p>
          <a:p>
            <a:pPr marL="552241" indent="-457200">
              <a:lnSpc>
                <a:spcPct val="12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The signaling thread must wait outside the monitor (at least) until the signaled thread relinquishes occupancy of the monitor by either returning or by again waiting on a condition.</a:t>
            </a: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  <a:p>
            <a:pPr marL="552241" indent="-457200">
              <a:lnSpc>
                <a:spcPct val="12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8" name="Picture 2" descr="File:Monitor (synchronization)-SU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69" y="1286281"/>
            <a:ext cx="4529511" cy="480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4970996" y="37527"/>
              <a:ext cx="2360880" cy="415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2636" y="15927"/>
                <a:ext cx="2392920" cy="4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6750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Mesa Monitor Semantics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552241" indent="-457200">
              <a:lnSpc>
                <a:spcPct val="11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Mesa monitors (Xerox PARC, 1980)</a:t>
            </a:r>
          </a:p>
          <a:p>
            <a:pPr marL="859867" lvl="1" indent="-342900">
              <a:lnSpc>
                <a:spcPct val="11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latin typeface="Courier" charset="0"/>
                <a:ea typeface="Courier" charset="0"/>
                <a:cs typeface="Courier" charset="0"/>
              </a:rPr>
              <a:t>notify(CV)</a:t>
            </a: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 puts waiting thread back onto the 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ready queue</a:t>
            </a:r>
            <a:r>
              <a:rPr lang="ja-JP" altLang="en-GB" dirty="0"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en-GB" altLang="ja-JP" dirty="0">
                <a:latin typeface="Calibri" charset="0"/>
                <a:ea typeface="Calibri" charset="0"/>
                <a:cs typeface="Calibri" charset="0"/>
              </a:rPr>
              <a:t> for the monitor</a:t>
            </a:r>
          </a:p>
          <a:p>
            <a:pPr marL="859867" lvl="1" indent="-342900">
              <a:lnSpc>
                <a:spcPct val="11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latin typeface="Calibri" charset="0"/>
                <a:ea typeface="Calibri" charset="0"/>
                <a:cs typeface="Calibri" charset="0"/>
              </a:rPr>
              <a:t>But, notifying thread keeps running</a:t>
            </a:r>
          </a:p>
          <a:p>
            <a:pPr marL="552241" indent="-457200">
              <a:lnSpc>
                <a:spcPct val="110000"/>
              </a:lnSpc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Signaling does not cause the signaling thread to lose occupancy of the monitor. Instead the signaled threads are moved to the e queue.</a:t>
            </a:r>
            <a:endParaRPr lang="en-GB" alt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2" descr="File:Monitor (synchronization)-Mesa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481" y="1009801"/>
            <a:ext cx="3792960" cy="51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95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sz="2540" dirty="0">
                <a:ea typeface="ＭＳ Ｐゴシック" charset="-128"/>
              </a:rPr>
              <a:t>Hoare vs. Mesa monitors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59204" indent="-259204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Need to be careful about precise definition of signal and wait. </a:t>
            </a:r>
            <a:r>
              <a:rPr lang="en-US" altLang="en-US" sz="1814" dirty="0">
                <a:latin typeface="Courier New" charset="0"/>
                <a:ea typeface="ＭＳ Ｐゴシック" charset="-128"/>
              </a:rPr>
              <a:t>	</a:t>
            </a:r>
            <a:r>
              <a:rPr lang="en-US" altLang="en-US" sz="1814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</a:t>
            </a: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while (n==0) {</a:t>
            </a:r>
            <a:b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	wait(</a:t>
            </a:r>
            <a:r>
              <a:rPr lang="en-US" altLang="en-US" sz="1633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not_empty</a:t>
            </a: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); // If nothing, sleep</a:t>
            </a:r>
            <a:b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}</a:t>
            </a:r>
            <a:b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latin typeface="Courier New" charset="0"/>
                <a:ea typeface="ＭＳ Ｐゴシック" charset="-128"/>
              </a:rPr>
              <a:t>		item = </a:t>
            </a:r>
            <a:r>
              <a:rPr lang="en-US" altLang="en-US" sz="1633" dirty="0" err="1">
                <a:latin typeface="Courier New" charset="0"/>
                <a:ea typeface="ＭＳ Ｐゴシック" charset="-128"/>
              </a:rPr>
              <a:t>getItemFromArray</a:t>
            </a:r>
            <a:r>
              <a:rPr lang="en-US" altLang="en-US" sz="1633" dirty="0">
                <a:latin typeface="Courier New" charset="0"/>
                <a:ea typeface="ＭＳ Ｐゴシック" charset="-128"/>
              </a:rPr>
              <a:t>();	  // Get next item</a:t>
            </a:r>
          </a:p>
          <a:p>
            <a:pPr marL="622089" lvl="1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Why didn’t we do this?</a:t>
            </a:r>
          </a:p>
          <a:p>
            <a:pPr marL="259204" indent="-259204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sz="1814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</a:t>
            </a: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if (n==0) {</a:t>
            </a:r>
            <a:b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	wait(</a:t>
            </a:r>
            <a:r>
              <a:rPr lang="en-US" altLang="en-US" sz="1633" dirty="0" err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not_empty</a:t>
            </a: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); // If nothing, sleep</a:t>
            </a:r>
            <a:b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		}</a:t>
            </a:r>
            <a:r>
              <a:rPr lang="en-US" altLang="en-US" sz="1633" dirty="0">
                <a:solidFill>
                  <a:schemeClr val="hlink"/>
                </a:solidFill>
                <a:latin typeface="Courier New" charset="0"/>
                <a:ea typeface="ＭＳ Ｐゴシック" charset="-128"/>
              </a:rPr>
              <a:t/>
            </a:r>
            <a:br>
              <a:rPr lang="en-US" altLang="en-US" sz="1633" dirty="0">
                <a:solidFill>
                  <a:schemeClr val="hlink"/>
                </a:solidFill>
                <a:latin typeface="Courier New" charset="0"/>
                <a:ea typeface="ＭＳ Ｐゴシック" charset="-128"/>
              </a:rPr>
            </a:br>
            <a:r>
              <a:rPr lang="en-US" altLang="en-US" sz="1633" dirty="0">
                <a:latin typeface="Courier New" charset="0"/>
                <a:ea typeface="ＭＳ Ｐゴシック" charset="-128"/>
              </a:rPr>
              <a:t>		</a:t>
            </a:r>
            <a:r>
              <a:rPr lang="en-US" altLang="en-US" sz="1633" dirty="0" err="1">
                <a:latin typeface="Courier New" charset="0"/>
                <a:ea typeface="ＭＳ Ｐゴシック" charset="-128"/>
              </a:rPr>
              <a:t>removeItemFromArray</a:t>
            </a:r>
            <a:r>
              <a:rPr lang="en-US" altLang="en-US" sz="1633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633" dirty="0" err="1">
                <a:latin typeface="Courier New" charset="0"/>
                <a:ea typeface="ＭＳ Ｐゴシック" charset="-128"/>
              </a:rPr>
              <a:t>val</a:t>
            </a:r>
            <a:r>
              <a:rPr lang="en-US" altLang="en-US" sz="1633" dirty="0">
                <a:latin typeface="Courier New" charset="0"/>
                <a:ea typeface="ＭＳ Ｐゴシック" charset="-128"/>
              </a:rPr>
              <a:t>);	// Get next item</a:t>
            </a:r>
          </a:p>
          <a:p>
            <a:pPr marL="259204" indent="-259204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Answer: depends on the type of scheduling</a:t>
            </a:r>
          </a:p>
          <a:p>
            <a:pPr marL="622089" lvl="1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Hoare-style (most textbooks):</a:t>
            </a:r>
          </a:p>
          <a:p>
            <a:pPr marL="1036815" lvl="2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Signaler gives lock, CPU to waiter; waiter runs immediately</a:t>
            </a:r>
          </a:p>
          <a:p>
            <a:pPr marL="1036815" lvl="2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Waiter gives up lock, processor back to signaler when it exits critical section or if it waits again</a:t>
            </a:r>
          </a:p>
          <a:p>
            <a:pPr marL="622089" lvl="1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Mesa-style (Java, most real operating systems):</a:t>
            </a:r>
          </a:p>
          <a:p>
            <a:pPr marL="1036815" lvl="2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Signaler keeps lock and processor</a:t>
            </a:r>
          </a:p>
          <a:p>
            <a:pPr marL="1036815" lvl="2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ea typeface="ＭＳ Ｐゴシック" charset="-128"/>
              </a:rPr>
              <a:t>Waiter placed on ready queue with no special priority</a:t>
            </a:r>
          </a:p>
          <a:p>
            <a:pPr marL="1036815" lvl="2" indent="-207363" defTabSz="829452">
              <a:lnSpc>
                <a:spcPct val="110000"/>
              </a:lnSpc>
              <a:tabLst>
                <a:tab pos="624969" algn="l"/>
                <a:tab pos="931694" algn="l"/>
                <a:tab pos="1249938" algn="l"/>
              </a:tabLst>
            </a:pPr>
            <a:r>
              <a:rPr lang="en-US" altLang="en-US" dirty="0">
                <a:solidFill>
                  <a:srgbClr val="FF0000"/>
                </a:solidFill>
                <a:ea typeface="ＭＳ Ｐゴシック" charset="-128"/>
              </a:rPr>
              <a:t>Practically, need to check condition again after wait</a:t>
            </a:r>
          </a:p>
        </p:txBody>
      </p:sp>
    </p:spTree>
    <p:extLst>
      <p:ext uri="{BB962C8B-B14F-4D97-AF65-F5344CB8AC3E}">
        <p14:creationId xmlns:p14="http://schemas.microsoft.com/office/powerpoint/2010/main" val="977779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Revisit: Readers/Writers Problem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1633373"/>
          </a:xfrm>
        </p:spPr>
        <p:txBody>
          <a:bodyPr/>
          <a:lstStyle/>
          <a:p>
            <a:pPr marL="252004" indent="-156963"/>
            <a:r>
              <a:rPr lang="en-US" altLang="en-US" dirty="0">
                <a:ea typeface="ＭＳ Ｐゴシック" charset="-128"/>
              </a:rPr>
              <a:t>Correctness Constraints: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Readers can access database when no writers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Writers can access database when no readers or writers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Only one thread manipulates state variables at a </a:t>
            </a:r>
            <a:r>
              <a:rPr lang="en-US" altLang="en-US" dirty="0" smtClean="0">
                <a:ea typeface="ＭＳ Ｐゴシック" charset="-128"/>
              </a:rPr>
              <a:t>time</a:t>
            </a:r>
            <a:endParaRPr lang="en-US" altLang="en-US" dirty="0">
              <a:ea typeface="ＭＳ Ｐゴシック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8" name="Ink 57"/>
              <p14:cNvContentPartPr/>
              <p14:nvPr/>
            </p14:nvContentPartPr>
            <p14:xfrm>
              <a:off x="1059596" y="3039207"/>
              <a:ext cx="2530080" cy="12146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3036" y="3016167"/>
                <a:ext cx="2573280" cy="12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3" name="Ink 62"/>
              <p14:cNvContentPartPr/>
              <p14:nvPr/>
            </p14:nvContentPartPr>
            <p14:xfrm>
              <a:off x="3864716" y="3016527"/>
              <a:ext cx="262800" cy="29995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1756" y="3006807"/>
                <a:ext cx="301680" cy="30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8406" name="Ink 358405"/>
              <p14:cNvContentPartPr/>
              <p14:nvPr/>
            </p14:nvContentPartPr>
            <p14:xfrm>
              <a:off x="4349276" y="2921127"/>
              <a:ext cx="2115360" cy="2014560"/>
            </p14:xfrm>
          </p:contentPart>
        </mc:Choice>
        <mc:Fallback xmlns="">
          <p:pic>
            <p:nvPicPr>
              <p:cNvPr id="358406" name="Ink 35840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37036" y="2896647"/>
                <a:ext cx="2139120" cy="20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58409" name="Ink 358408"/>
              <p14:cNvContentPartPr/>
              <p14:nvPr/>
            </p14:nvContentPartPr>
            <p14:xfrm>
              <a:off x="4932476" y="5350407"/>
              <a:ext cx="2375280" cy="401400"/>
            </p14:xfrm>
          </p:contentPart>
        </mc:Choice>
        <mc:Fallback xmlns="">
          <p:pic>
            <p:nvPicPr>
              <p:cNvPr id="358409" name="Ink 35840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10876" y="5328087"/>
                <a:ext cx="241848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58425" name="Ink 358424"/>
              <p14:cNvContentPartPr/>
              <p14:nvPr/>
            </p14:nvContentPartPr>
            <p14:xfrm>
              <a:off x="1143116" y="5270847"/>
              <a:ext cx="1665360" cy="428760"/>
            </p14:xfrm>
          </p:contentPart>
        </mc:Choice>
        <mc:Fallback xmlns="">
          <p:pic>
            <p:nvPicPr>
              <p:cNvPr id="358425" name="Ink 35842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4396" y="5256447"/>
                <a:ext cx="1703160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26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Revisit: Readers/Writers Problem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2310273"/>
          </a:xfrm>
        </p:spPr>
        <p:txBody>
          <a:bodyPr/>
          <a:lstStyle/>
          <a:p>
            <a:pPr marL="252004" indent="-156963"/>
            <a:r>
              <a:rPr lang="en-US" altLang="en-US" dirty="0">
                <a:ea typeface="ＭＳ Ｐゴシック" charset="-128"/>
              </a:rPr>
              <a:t>Correctness Constraints: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Readers can access database when no writers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Writers can access database when no readers or writers</a:t>
            </a:r>
          </a:p>
          <a:p>
            <a:pPr marL="676810" lvl="1" indent="-159843"/>
            <a:r>
              <a:rPr lang="en-US" altLang="en-US" dirty="0">
                <a:ea typeface="ＭＳ Ｐゴシック" charset="-128"/>
              </a:rPr>
              <a:t>Only one thread manipulates state variables at a time</a:t>
            </a:r>
          </a:p>
          <a:p>
            <a:pPr marL="252004" indent="-156963"/>
            <a:r>
              <a:rPr lang="en-US" altLang="en-US" dirty="0">
                <a:ea typeface="ＭＳ Ｐゴシック" charset="-128"/>
              </a:rPr>
              <a:t>State variables (Protected by a lock):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470" y="3672348"/>
            <a:ext cx="7859034" cy="175432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8897" indent="-161282"/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NReaders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=0; 		// Number of active readers</a:t>
            </a:r>
          </a:p>
          <a:p>
            <a:pPr marL="218897" indent="-161282"/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WaitingReaders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=0; 	// Number of waiting readers</a:t>
            </a:r>
          </a:p>
          <a:p>
            <a:pPr marL="218897" indent="-161282"/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Nwriters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=0;		// Number of active writers</a:t>
            </a:r>
          </a:p>
          <a:p>
            <a:pPr marL="218897" indent="-161282"/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WaitingWriters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=0; 	// Number of waiting writers</a:t>
            </a:r>
          </a:p>
          <a:p>
            <a:pPr marL="218897" indent="-161282"/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Condition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canRead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= NIL;</a:t>
            </a:r>
          </a:p>
          <a:p>
            <a:pPr marL="218897" indent="-161282"/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Condition </a:t>
            </a:r>
            <a:r>
              <a:rPr lang="en-US" altLang="en-US" sz="1800" dirty="0" err="1">
                <a:latin typeface="Courier" charset="0"/>
                <a:ea typeface="Courier" charset="0"/>
                <a:cs typeface="Courier" charset="0"/>
              </a:rPr>
              <a:t>canWrite</a:t>
            </a:r>
            <a:r>
              <a:rPr lang="en-US" altLang="en-US" sz="1800" dirty="0">
                <a:latin typeface="Courier" charset="0"/>
                <a:ea typeface="Courier" charset="0"/>
                <a:cs typeface="Courier" charset="0"/>
              </a:rPr>
              <a:t> = NIL;</a:t>
            </a:r>
          </a:p>
        </p:txBody>
      </p:sp>
    </p:spTree>
    <p:extLst>
      <p:ext uri="{BB962C8B-B14F-4D97-AF65-F5344CB8AC3E}">
        <p14:creationId xmlns:p14="http://schemas.microsoft.com/office/powerpoint/2010/main" val="1614461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Monitor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ReadersNWriters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WaitingWriters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,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WaitingReaders,NReaders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,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NWriters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 Condition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CanRead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,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CanWrite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chemeClr val="accent2"/>
                </a:solidFill>
                <a:latin typeface="Courier New" charset="0"/>
              </a:rPr>
              <a:t>BeginWrite</a:t>
            </a: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if(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== 1 || 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 ++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wait(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CanWrite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--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Void </a:t>
            </a:r>
            <a:r>
              <a:rPr lang="en-US" altLang="en-US" sz="1270" dirty="0" err="1">
                <a:solidFill>
                  <a:schemeClr val="accent2"/>
                </a:solidFill>
                <a:latin typeface="Courier New" charset="0"/>
              </a:rPr>
              <a:t>EndWrite</a:t>
            </a: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       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if(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 Signal(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CanRead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 Signal(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CanWrite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accent2"/>
                </a:solidFill>
                <a:latin typeface="Courier New" charset="0"/>
              </a:rPr>
              <a:t>  }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rgbClr val="CC3300"/>
                </a:solidFill>
                <a:latin typeface="Courier New" charset="0"/>
              </a:rPr>
              <a:t>BeginRead</a:t>
            </a: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     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if(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== 1 || 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WaitingWriters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++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Wait(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CanRead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	--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WaitingReaders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++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Signal(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CanRead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Void </a:t>
            </a:r>
            <a:r>
              <a:rPr lang="en-US" altLang="en-US" sz="1270" dirty="0" err="1">
                <a:solidFill>
                  <a:srgbClr val="CC3300"/>
                </a:solidFill>
                <a:latin typeface="Courier New" charset="0"/>
              </a:rPr>
              <a:t>EndRead</a:t>
            </a: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      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if(--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NReaders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                Signal(</a:t>
            </a:r>
            <a:r>
              <a:rPr lang="en-US" altLang="en-US" sz="1270" dirty="0" err="1">
                <a:solidFill>
                  <a:schemeClr val="bg1"/>
                </a:solidFill>
                <a:latin typeface="Courier New" charset="0"/>
              </a:rPr>
              <a:t>CanWrite</a:t>
            </a:r>
            <a:r>
              <a:rPr lang="en-US" altLang="en-US" sz="1270" dirty="0">
                <a:solidFill>
                  <a:schemeClr val="bg1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bg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rgbClr val="CC3300"/>
              </a:solidFill>
              <a:latin typeface="Courier New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724073" y="77127"/>
              <a:ext cx="4356000" cy="1045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5793" y="65247"/>
                <a:ext cx="4373640" cy="10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200" name="Ink 50199"/>
              <p14:cNvContentPartPr/>
              <p14:nvPr/>
            </p14:nvContentPartPr>
            <p14:xfrm>
              <a:off x="7903233" y="904767"/>
              <a:ext cx="4320" cy="0"/>
            </p14:xfrm>
          </p:contentPart>
        </mc:Choice>
        <mc:Fallback xmlns="">
          <p:pic>
            <p:nvPicPr>
              <p:cNvPr id="50200" name="Ink 5019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4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215" name="Ink 50214"/>
              <p14:cNvContentPartPr/>
              <p14:nvPr/>
            </p14:nvContentPartPr>
            <p14:xfrm>
              <a:off x="4632993" y="1160727"/>
              <a:ext cx="4772160" cy="194040"/>
            </p14:xfrm>
          </p:contentPart>
        </mc:Choice>
        <mc:Fallback xmlns="">
          <p:pic>
            <p:nvPicPr>
              <p:cNvPr id="50215" name="Ink 5021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27593" y="1152807"/>
                <a:ext cx="4783320" cy="2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69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will we proceed within the course?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1097" cy="4972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guess: You will not be returning back until summer.</a:t>
            </a:r>
          </a:p>
          <a:p>
            <a:r>
              <a:rPr lang="en-US" dirty="0" smtClean="0"/>
              <a:t>Continue with Asynchronous on-line education</a:t>
            </a:r>
          </a:p>
          <a:p>
            <a:pPr lvl="1"/>
            <a:r>
              <a:rPr lang="en-US" dirty="0" smtClean="0"/>
              <a:t> We will record videos such as this one</a:t>
            </a:r>
          </a:p>
          <a:p>
            <a:pPr lvl="2"/>
            <a:r>
              <a:rPr lang="en-US" dirty="0" smtClean="0"/>
              <a:t>You will watch them at home, take notes</a:t>
            </a:r>
          </a:p>
          <a:p>
            <a:pPr lvl="1"/>
            <a:r>
              <a:rPr lang="en-US" dirty="0" smtClean="0"/>
              <a:t>We will hold Question and Answer sessions in a Webinar session, to be held at the “lecture hours”!</a:t>
            </a:r>
          </a:p>
          <a:p>
            <a:r>
              <a:rPr lang="en-US" dirty="0" err="1" smtClean="0"/>
              <a:t>Homeworks</a:t>
            </a:r>
            <a:endParaRPr lang="en-US" dirty="0" smtClean="0"/>
          </a:p>
          <a:p>
            <a:pPr lvl="1"/>
            <a:r>
              <a:rPr lang="en-US" dirty="0" smtClean="0"/>
              <a:t>Will be announced and submitted online as usual</a:t>
            </a:r>
          </a:p>
          <a:p>
            <a:pPr lvl="2"/>
            <a:r>
              <a:rPr lang="en-US" dirty="0" smtClean="0"/>
              <a:t>Recitations will be held via Webinar</a:t>
            </a:r>
          </a:p>
          <a:p>
            <a:r>
              <a:rPr lang="en-US" dirty="0" smtClean="0"/>
              <a:t>Exams: How do we deal with it?</a:t>
            </a:r>
          </a:p>
          <a:p>
            <a:pPr lvl="1"/>
            <a:r>
              <a:rPr lang="en-US" dirty="0" smtClean="0"/>
              <a:t>Still have no clear answer. Discussions at the department/university/country/world level are ongoing. </a:t>
            </a:r>
            <a:endParaRPr lang="en-US" dirty="0"/>
          </a:p>
          <a:p>
            <a:pPr lvl="1"/>
            <a:r>
              <a:rPr lang="en-US" dirty="0" smtClean="0"/>
              <a:t>Will make announcements as we get clarifications.</a:t>
            </a:r>
          </a:p>
          <a:p>
            <a:r>
              <a:rPr lang="en-US" dirty="0" smtClean="0"/>
              <a:t>Give us feedback on our asynchronous on-line education.</a:t>
            </a:r>
          </a:p>
          <a:p>
            <a:pPr lvl="1"/>
            <a:r>
              <a:rPr lang="en-US" dirty="0" smtClean="0"/>
              <a:t>It’s our first time 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197636" y="6026847"/>
              <a:ext cx="276120" cy="42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77476" y="6011727"/>
                <a:ext cx="319320" cy="45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1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 Signal(CanRead);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 Signal(CanWrite);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	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Signal(CanRead);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if(</a:t>
            </a: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--NReaders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Signal(CanWrite);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bg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4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</a:t>
            </a: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</a:t>
            </a: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	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bg1"/>
                </a:solidFill>
                <a:latin typeface="Courier New" charset="0"/>
              </a:rPr>
              <a:t>       Signal(CanRead);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if(--NReaders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4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accent2"/>
                </a:solidFill>
                <a:latin typeface="Courier New" charset="0"/>
              </a:rPr>
              <a:t>  }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	        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if(--NReaders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Understanding the Solution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4" indent="-156963"/>
            <a:r>
              <a:rPr lang="en-US" altLang="en-US">
                <a:ea typeface="ＭＳ Ｐゴシック" charset="-128"/>
              </a:rPr>
              <a:t>A writer can enter if there are no other active writers and no readers are waiting</a:t>
            </a:r>
          </a:p>
        </p:txBody>
      </p:sp>
    </p:spTree>
    <p:extLst>
      <p:ext uri="{BB962C8B-B14F-4D97-AF65-F5344CB8AC3E}">
        <p14:creationId xmlns:p14="http://schemas.microsoft.com/office/powerpoint/2010/main" val="6561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	        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if(--NReaders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Understanding the Solution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4" indent="-156963"/>
            <a:r>
              <a:rPr lang="en-US" altLang="en-US">
                <a:ea typeface="ＭＳ Ｐゴシック" charset="-128"/>
              </a:rPr>
              <a:t>A reader can enter if</a:t>
            </a:r>
          </a:p>
          <a:p>
            <a:pPr marL="676810" lvl="1" indent="-159843"/>
            <a:r>
              <a:rPr lang="en-US" altLang="en-US">
                <a:ea typeface="ＭＳ Ｐゴシック" charset="-128"/>
              </a:rPr>
              <a:t>There are no writers active or waiting</a:t>
            </a:r>
          </a:p>
          <a:p>
            <a:pPr marL="676810" lvl="1" indent="-159843"/>
            <a:endParaRPr lang="en-US" altLang="en-US">
              <a:ea typeface="ＭＳ Ｐゴシック" charset="-128"/>
            </a:endParaRPr>
          </a:p>
          <a:p>
            <a:pPr marL="252004" indent="-156963"/>
            <a:r>
              <a:rPr lang="en-US" altLang="en-US">
                <a:ea typeface="ＭＳ Ｐゴシック" charset="-128"/>
              </a:rPr>
              <a:t>So we can have many readers active all at once</a:t>
            </a:r>
          </a:p>
          <a:p>
            <a:pPr marL="252004" indent="-156963"/>
            <a:endParaRPr lang="en-US" altLang="en-US">
              <a:ea typeface="ＭＳ Ｐゴシック" charset="-128"/>
            </a:endParaRPr>
          </a:p>
          <a:p>
            <a:pPr marL="252004" indent="-156963"/>
            <a:r>
              <a:rPr lang="en-US" altLang="en-US">
                <a:ea typeface="ＭＳ Ｐゴシック" charset="-128"/>
              </a:rPr>
              <a:t>Otherwise, a reader waits (maybe many do)</a:t>
            </a:r>
          </a:p>
        </p:txBody>
      </p:sp>
    </p:spTree>
    <p:extLst>
      <p:ext uri="{BB962C8B-B14F-4D97-AF65-F5344CB8AC3E}">
        <p14:creationId xmlns:p14="http://schemas.microsoft.com/office/powerpoint/2010/main" val="21183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</a:t>
            </a: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	        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</a:t>
            </a: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if(--NReaders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Understanding the Solution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/>
            <a:r>
              <a:rPr lang="en-US" altLang="en-US" dirty="0">
                <a:ea typeface="ＭＳ Ｐゴシック" charset="-128"/>
              </a:rPr>
              <a:t>When a writer finishes, it checks to see if any readers are waiting</a:t>
            </a:r>
          </a:p>
          <a:p>
            <a:pPr marL="859867" lvl="1" indent="-342900"/>
            <a:r>
              <a:rPr lang="en-US" altLang="en-US" dirty="0">
                <a:ea typeface="ＭＳ Ｐゴシック" charset="-128"/>
              </a:rPr>
              <a:t>If so, it lets one of them enter</a:t>
            </a:r>
          </a:p>
          <a:p>
            <a:pPr marL="859867" lvl="1" indent="-342900"/>
            <a:r>
              <a:rPr lang="en-US" altLang="en-US" dirty="0">
                <a:ea typeface="ＭＳ Ｐゴシック" charset="-128"/>
              </a:rPr>
              <a:t>That one will let the next one enter, and so on..</a:t>
            </a:r>
          </a:p>
          <a:p>
            <a:pPr marL="859867" lvl="1" indent="-342900"/>
            <a:endParaRPr lang="en-US" altLang="en-US" dirty="0">
              <a:ea typeface="ＭＳ Ｐゴシック" charset="-128"/>
            </a:endParaRPr>
          </a:p>
          <a:p>
            <a:pPr marL="437941"/>
            <a:r>
              <a:rPr lang="en-US" altLang="en-US" dirty="0">
                <a:ea typeface="ＭＳ Ｐゴシック" charset="-128"/>
              </a:rPr>
              <a:t>Similarly, when a reader finishes, if it was the last reader, it lets a writer in (if any is there)</a:t>
            </a:r>
          </a:p>
        </p:txBody>
      </p:sp>
    </p:spTree>
    <p:extLst>
      <p:ext uri="{BB962C8B-B14F-4D97-AF65-F5344CB8AC3E}">
        <p14:creationId xmlns:p14="http://schemas.microsoft.com/office/powerpoint/2010/main" val="10675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Readers and Writers</a:t>
            </a:r>
          </a:p>
        </p:txBody>
      </p:sp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79201" y="1165322"/>
            <a:ext cx="6359040" cy="439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Monitor ReadersNWriters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int WaitingWriters, WaitingReaders,NReaders, NWriters;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Condition CanRead, CanWrite;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Void BeginWrite()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if(NWriters == 1 || NReaders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 ++WaitingWriters;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wait(CanWrite);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--WaitingWriters;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NWriters = 1;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EndWrite()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</a:t>
            </a: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NWriters = 0;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if(WaitingReaders)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else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4502881" y="1701001"/>
            <a:ext cx="5460480" cy="40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Void BeginRead()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if(NWriters == 1 || WaitingWriters &gt;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++WaitingReaders;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     Wait(CanRead);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	        --WaitingReaders;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++NReaders;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notify(CanRead);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Void EndRead()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      </a:t>
            </a: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if(--NReaders == 0)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rgbClr val="CC3300"/>
                </a:solidFill>
                <a:latin typeface="Courier New" charset="0"/>
              </a:rPr>
              <a:t>              	notify(CanWrite);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rgbClr val="CC3300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>
                <a:solidFill>
                  <a:schemeClr val="tx1"/>
                </a:solidFill>
                <a:latin typeface="Courier New" charset="0"/>
              </a:rPr>
              <a:t>  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>
              <a:solidFill>
                <a:schemeClr val="tx1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Understanding the Solution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52004" indent="-156963"/>
            <a:r>
              <a:rPr lang="en-US" altLang="en-US">
                <a:ea typeface="ＭＳ Ｐゴシック" charset="-128"/>
              </a:rPr>
              <a:t>It wants to be fair</a:t>
            </a:r>
          </a:p>
          <a:p>
            <a:pPr marL="676810" lvl="1" indent="-159843"/>
            <a:r>
              <a:rPr lang="en-US" altLang="en-US">
                <a:ea typeface="ＭＳ Ｐゴシック" charset="-128"/>
              </a:rPr>
              <a:t>If a writer is waiting, readers queue up</a:t>
            </a:r>
          </a:p>
          <a:p>
            <a:pPr marL="676810" lvl="1" indent="-159843"/>
            <a:r>
              <a:rPr lang="en-US" altLang="en-US">
                <a:ea typeface="ＭＳ Ｐゴシック" charset="-128"/>
              </a:rPr>
              <a:t>If a reader (or another writer) is active or waiting, writers queue up</a:t>
            </a:r>
          </a:p>
          <a:p>
            <a:pPr marL="676810" lvl="1" indent="-159843"/>
            <a:endParaRPr lang="en-US" altLang="en-US">
              <a:ea typeface="ＭＳ Ｐゴシック" charset="-128"/>
            </a:endParaRPr>
          </a:p>
          <a:p>
            <a:pPr marL="676810" lvl="1" indent="-159843"/>
            <a:r>
              <a:rPr lang="en-US" altLang="en-US">
                <a:ea typeface="ＭＳ Ｐゴシック" charset="-128"/>
              </a:rPr>
              <a:t>… this is mostly fair, although once it lets a reader in, it lets ALL waiting readers in all at once, even if some showed up “after” other waiting writers</a:t>
            </a:r>
          </a:p>
        </p:txBody>
      </p:sp>
    </p:spTree>
    <p:extLst>
      <p:ext uri="{BB962C8B-B14F-4D97-AF65-F5344CB8AC3E}">
        <p14:creationId xmlns:p14="http://schemas.microsoft.com/office/powerpoint/2010/main" val="1990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3235796" y="527847"/>
              <a:ext cx="3406680" cy="601524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2476" y="503727"/>
                <a:ext cx="3443400" cy="605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3263156" y="172527"/>
              <a:ext cx="2289240" cy="40284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41196" y="155247"/>
                <a:ext cx="232200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3" name="Ink 42"/>
              <p14:cNvContentPartPr/>
              <p14:nvPr/>
            </p14:nvContentPartPr>
            <p14:xfrm>
              <a:off x="4803236" y="1083687"/>
              <a:ext cx="1176120" cy="124956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98916" y="1072887"/>
                <a:ext cx="1184760" cy="12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8" name="Ink 87"/>
              <p14:cNvContentPartPr/>
              <p14:nvPr/>
            </p14:nvContentPartPr>
            <p14:xfrm>
              <a:off x="3754916" y="3239007"/>
              <a:ext cx="188640" cy="130608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5836" y="3222087"/>
                <a:ext cx="367200" cy="13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5" name="Ink 94"/>
              <p14:cNvContentPartPr/>
              <p14:nvPr/>
            </p14:nvContentPartPr>
            <p14:xfrm>
              <a:off x="5288516" y="4536087"/>
              <a:ext cx="207720" cy="1287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265476" y="4526727"/>
                <a:ext cx="424800" cy="13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8" name="Ink 117"/>
              <p14:cNvContentPartPr/>
              <p14:nvPr/>
            </p14:nvContentPartPr>
            <p14:xfrm>
              <a:off x="3558356" y="4492167"/>
              <a:ext cx="834840" cy="7426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756" y="4482447"/>
                <a:ext cx="858240" cy="7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8" name="Ink 137"/>
              <p14:cNvContentPartPr/>
              <p14:nvPr/>
            </p14:nvContentPartPr>
            <p14:xfrm>
              <a:off x="4896476" y="5712927"/>
              <a:ext cx="816120" cy="58212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6756" y="5702127"/>
                <a:ext cx="83268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0" name="Ink 159"/>
              <p14:cNvContentPartPr/>
              <p14:nvPr/>
            </p14:nvContentPartPr>
            <p14:xfrm>
              <a:off x="4153436" y="2183127"/>
              <a:ext cx="904680" cy="1573560"/>
            </p14:xfrm>
          </p:contentPart>
        </mc:Choice>
        <mc:Fallback xmlns="">
          <p:pic>
            <p:nvPicPr>
              <p:cNvPr id="160" name="Ink 15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44796" y="2158287"/>
                <a:ext cx="938160" cy="160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3" name="Ink 162"/>
              <p14:cNvContentPartPr/>
              <p14:nvPr/>
            </p14:nvContentPartPr>
            <p14:xfrm>
              <a:off x="5202476" y="2211207"/>
              <a:ext cx="489600" cy="2763720"/>
            </p14:xfrm>
          </p:contentPart>
        </mc:Choice>
        <mc:Fallback xmlns="">
          <p:pic>
            <p:nvPicPr>
              <p:cNvPr id="163" name="Ink 16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178356" y="2187087"/>
                <a:ext cx="537120" cy="27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1" name="Ink 170"/>
              <p14:cNvContentPartPr/>
              <p14:nvPr/>
            </p14:nvContentPartPr>
            <p14:xfrm>
              <a:off x="541916" y="2957847"/>
              <a:ext cx="1317600" cy="1240200"/>
            </p14:xfrm>
          </p:contentPart>
        </mc:Choice>
        <mc:Fallback xmlns="">
          <p:pic>
            <p:nvPicPr>
              <p:cNvPr id="171" name="Ink 170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22116" y="2938767"/>
                <a:ext cx="136116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1" name="Ink 200"/>
              <p14:cNvContentPartPr/>
              <p14:nvPr/>
            </p14:nvContentPartPr>
            <p14:xfrm>
              <a:off x="476756" y="2159007"/>
              <a:ext cx="1725480" cy="1379880"/>
            </p14:xfrm>
          </p:contentPart>
        </mc:Choice>
        <mc:Fallback xmlns="">
          <p:pic>
            <p:nvPicPr>
              <p:cNvPr id="201" name="Ink 20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7396" y="2149647"/>
                <a:ext cx="1744920" cy="14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5" name="Ink 224"/>
              <p14:cNvContentPartPr/>
              <p14:nvPr/>
            </p14:nvContentPartPr>
            <p14:xfrm>
              <a:off x="657476" y="5126487"/>
              <a:ext cx="1333440" cy="1331640"/>
            </p14:xfrm>
          </p:contentPart>
        </mc:Choice>
        <mc:Fallback xmlns="">
          <p:pic>
            <p:nvPicPr>
              <p:cNvPr id="225" name="Ink 2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9916" y="5115327"/>
                <a:ext cx="1352160" cy="13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38" name="Ink 237"/>
              <p14:cNvContentPartPr/>
              <p14:nvPr/>
            </p14:nvContentPartPr>
            <p14:xfrm>
              <a:off x="640196" y="4761447"/>
              <a:ext cx="1499040" cy="321840"/>
            </p14:xfrm>
          </p:contentPart>
        </mc:Choice>
        <mc:Fallback xmlns="">
          <p:pic>
            <p:nvPicPr>
              <p:cNvPr id="238" name="Ink 23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27596" y="4752087"/>
                <a:ext cx="15195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9" name="Ink 248"/>
              <p14:cNvContentPartPr/>
              <p14:nvPr/>
            </p14:nvContentPartPr>
            <p14:xfrm>
              <a:off x="792476" y="6472887"/>
              <a:ext cx="1176120" cy="247680"/>
            </p14:xfrm>
          </p:contentPart>
        </mc:Choice>
        <mc:Fallback xmlns="">
          <p:pic>
            <p:nvPicPr>
              <p:cNvPr id="249" name="Ink 24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83116" y="6464967"/>
                <a:ext cx="11959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6" name="Ink 255"/>
              <p14:cNvContentPartPr/>
              <p14:nvPr/>
            </p14:nvContentPartPr>
            <p14:xfrm>
              <a:off x="830996" y="3257007"/>
              <a:ext cx="839520" cy="299880"/>
            </p14:xfrm>
          </p:contentPart>
        </mc:Choice>
        <mc:Fallback xmlns="">
          <p:pic>
            <p:nvPicPr>
              <p:cNvPr id="256" name="Ink 25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4876" y="3243327"/>
                <a:ext cx="8607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8" name="Ink 257"/>
              <p14:cNvContentPartPr/>
              <p14:nvPr/>
            </p14:nvContentPartPr>
            <p14:xfrm>
              <a:off x="1062476" y="5307567"/>
              <a:ext cx="891000" cy="268200"/>
            </p14:xfrm>
          </p:contentPart>
        </mc:Choice>
        <mc:Fallback xmlns="">
          <p:pic>
            <p:nvPicPr>
              <p:cNvPr id="258" name="Ink 25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47716" y="5298232"/>
                <a:ext cx="915120" cy="291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0" name="Ink 259"/>
              <p14:cNvContentPartPr/>
              <p14:nvPr/>
            </p14:nvContentPartPr>
            <p14:xfrm>
              <a:off x="952676" y="5590527"/>
              <a:ext cx="911160" cy="29448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38996" y="5577927"/>
                <a:ext cx="938880" cy="32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7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Monitors, CV’s versus 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 variables != semaphores</a:t>
            </a:r>
          </a:p>
          <a:p>
            <a:pPr lvl="1"/>
            <a:r>
              <a:rPr lang="en-US" dirty="0"/>
              <a:t>But they can be used to implement each other</a:t>
            </a:r>
          </a:p>
          <a:p>
            <a:r>
              <a:rPr lang="en-US" dirty="0"/>
              <a:t>Access to the monitor is controlled by a lock</a:t>
            </a:r>
          </a:p>
          <a:p>
            <a:pPr lvl="1"/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wait() </a:t>
            </a:r>
            <a:r>
              <a:rPr lang="en-US" dirty="0"/>
              <a:t>blocks the calling thread, and gives up the lock</a:t>
            </a:r>
          </a:p>
          <a:p>
            <a:pPr lvl="2"/>
            <a:r>
              <a:rPr lang="en-US" dirty="0"/>
              <a:t>Monitor: To call wait, the thread has to be in the monitor (hence has lock)</a:t>
            </a:r>
          </a:p>
          <a:p>
            <a:pPr lvl="2"/>
            <a:r>
              <a:rPr lang="en-US" dirty="0"/>
              <a:t>Semaphore: wait just blocks the thread on the queue</a:t>
            </a:r>
          </a:p>
          <a:p>
            <a:pPr lvl="1"/>
            <a:r>
              <a:rPr lang="en-US" dirty="0"/>
              <a:t> 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signal()</a:t>
            </a:r>
            <a:r>
              <a:rPr lang="en-US" dirty="0"/>
              <a:t> causes a waiting thread to wake up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Monitor: If there is no waiting thread, the signal is lost </a:t>
            </a:r>
          </a:p>
          <a:p>
            <a:pPr lvl="2"/>
            <a:r>
              <a:rPr lang="en-US" dirty="0"/>
              <a:t>Semaphore: signal increases the semaphore count, allowing future entry even if no thread is waiting</a:t>
            </a:r>
          </a:p>
          <a:p>
            <a:pPr lvl="2"/>
            <a:r>
              <a:rPr lang="en-US" dirty="0"/>
              <a:t>Condition variables have no history</a:t>
            </a:r>
          </a:p>
        </p:txBody>
      </p:sp>
    </p:spTree>
    <p:extLst>
      <p:ext uri="{BB962C8B-B14F-4D97-AF65-F5344CB8AC3E}">
        <p14:creationId xmlns:p14="http://schemas.microsoft.com/office/powerpoint/2010/main" val="8842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 in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23379" cy="49720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Every </a:t>
            </a:r>
            <a:r>
              <a:rPr lang="en-US" dirty="0"/>
              <a:t>object is/has a monitor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At most one thread can be inside an object’s monitor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thread enters an object’s monitor by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Executing a method declared “synchronized” 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Can mix synchronized/unsynchronized methods in same class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Executing the body of a “synchronized” statement </a:t>
            </a:r>
          </a:p>
          <a:p>
            <a:pPr>
              <a:lnSpc>
                <a:spcPct val="120000"/>
              </a:lnSpc>
            </a:pPr>
            <a:r>
              <a:rPr lang="en-US" dirty="0"/>
              <a:t>Every object can be treated as a condition variable </a:t>
            </a:r>
          </a:p>
          <a:p>
            <a:pPr lvl="2">
              <a:lnSpc>
                <a:spcPct val="120000"/>
              </a:lnSpc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wait()</a:t>
            </a:r>
            <a:r>
              <a:rPr lang="en-US" dirty="0"/>
              <a:t> :  the current thread is suspended</a:t>
            </a:r>
          </a:p>
          <a:p>
            <a:pPr lvl="2">
              <a:lnSpc>
                <a:spcPct val="120000"/>
              </a:lnSpc>
            </a:pP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notify() </a:t>
            </a:r>
            <a:r>
              <a:rPr lang="en-US" dirty="0"/>
              <a:t>: notifies an arbitrary thread (T) from the wait list. 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T must re- obtain the synchronization lock for the target object, which will always cause it to block at least until the thread calling </a:t>
            </a:r>
            <a:r>
              <a:rPr lang="en-US" b="1" dirty="0"/>
              <a:t>notify</a:t>
            </a:r>
            <a:r>
              <a:rPr lang="en-US" dirty="0"/>
              <a:t> releases the lock. 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It will continue to block if some other thread obtains the lock first.</a:t>
            </a:r>
          </a:p>
          <a:p>
            <a:pPr lvl="2">
              <a:lnSpc>
                <a:spcPct val="120000"/>
              </a:lnSpc>
            </a:pP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notifyAll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()</a:t>
            </a:r>
            <a:r>
              <a:rPr lang="en-US" dirty="0">
                <a:ea typeface="Courier" charset="0"/>
                <a:cs typeface="Courier" charset="0"/>
              </a:rPr>
              <a:t> :</a:t>
            </a:r>
            <a:r>
              <a:rPr lang="en-US" dirty="0"/>
              <a:t> notify all the suspended threads. </a:t>
            </a:r>
          </a:p>
        </p:txBody>
      </p:sp>
    </p:spTree>
    <p:extLst>
      <p:ext uri="{BB962C8B-B14F-4D97-AF65-F5344CB8AC3E}">
        <p14:creationId xmlns:p14="http://schemas.microsoft.com/office/powerpoint/2010/main" val="1062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altLang="en-US" dirty="0">
                <a:ea typeface="ＭＳ Ｐゴシック" charset="-128"/>
              </a:rPr>
              <a:t>Monitors in Java - 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874" y="4750421"/>
            <a:ext cx="8583839" cy="190058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0" dirty="0"/>
              <a:t>When Thread B calls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increment() </a:t>
            </a:r>
            <a:r>
              <a:rPr lang="en-US" b="0" dirty="0"/>
              <a:t>while Thread A is executing </a:t>
            </a:r>
            <a:r>
              <a:rPr lang="en-US" dirty="0">
                <a:latin typeface="Courier" charset="0"/>
                <a:ea typeface="Courier" charset="0"/>
                <a:cs typeface="Courier" charset="0"/>
              </a:rPr>
              <a:t>increment()</a:t>
            </a:r>
            <a:r>
              <a:rPr lang="en-US" b="0" dirty="0"/>
              <a:t>, it will blocked until Thread B exits the monitor.</a:t>
            </a:r>
          </a:p>
          <a:p>
            <a:pPr>
              <a:lnSpc>
                <a:spcPct val="120000"/>
              </a:lnSpc>
            </a:pPr>
            <a:r>
              <a:rPr lang="en-US" b="0" dirty="0"/>
              <a:t>A synchronized method is not the equivalent of a critical section!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synchronization is associated with the object instances, not the code. </a:t>
            </a:r>
          </a:p>
          <a:p>
            <a:pPr lvl="1">
              <a:lnSpc>
                <a:spcPct val="120000"/>
              </a:lnSpc>
            </a:pPr>
            <a:r>
              <a:rPr lang="en-US" b="0" dirty="0"/>
              <a:t>Hence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c.increment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() </a:t>
            </a:r>
            <a:r>
              <a:rPr lang="en-US" b="0" dirty="0"/>
              <a:t>can be executed simultaneously with </a:t>
            </a:r>
            <a:r>
              <a:rPr lang="en-US" b="1" dirty="0" err="1">
                <a:latin typeface="Courier" charset="0"/>
                <a:ea typeface="Courier" charset="0"/>
                <a:cs typeface="Courier" charset="0"/>
              </a:rPr>
              <a:t>d.increment</a:t>
            </a:r>
            <a:r>
              <a:rPr lang="en-US" b="1" dirty="0">
                <a:latin typeface="Courier" charset="0"/>
                <a:ea typeface="Courier" charset="0"/>
                <a:cs typeface="Courier" charset="0"/>
              </a:rPr>
              <a:t>().</a:t>
            </a:r>
          </a:p>
          <a:p>
            <a:pPr>
              <a:lnSpc>
                <a:spcPct val="120000"/>
              </a:lnSpc>
            </a:pPr>
            <a:endParaRPr lang="en-US" b="0" dirty="0"/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885698" y="1235629"/>
            <a:ext cx="5418350" cy="2246757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class Counter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private </a:t>
            </a:r>
            <a:r>
              <a:rPr lang="en-US" altLang="en-US" sz="1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 count = 0;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public void </a:t>
            </a:r>
            <a:r>
              <a:rPr lang="en-US" altLang="en-US" sz="1400" dirty="0">
                <a:solidFill>
                  <a:schemeClr val="accent2"/>
                </a:solidFill>
                <a:latin typeface="Courier New" charset="0"/>
              </a:rPr>
              <a:t>synchronized</a:t>
            </a: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 increment()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4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 n = count;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	count = n+1;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  <a:latin typeface="Courier New" charset="0"/>
              </a:rPr>
              <a:t>Counter c, d; /* shared objects */</a:t>
            </a:r>
            <a:endParaRPr lang="en-US" altLang="en-US" sz="1400" dirty="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254241" y="3827893"/>
            <a:ext cx="2903040" cy="812342"/>
          </a:xfrm>
          <a:prstGeom prst="rect">
            <a:avLst/>
          </a:prstGeom>
          <a:solidFill>
            <a:srgbClr val="F6F5BD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41472" tIns="42452" rIns="41472" bIns="42452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is-IS" altLang="en-US" sz="1451" dirty="0">
                <a:latin typeface="Courier New" charset="0"/>
              </a:rPr>
              <a:t>…</a:t>
            </a:r>
            <a:endParaRPr lang="en-US" altLang="en-US" sz="1451" dirty="0">
              <a:latin typeface="Courier New" charset="0"/>
            </a:endParaRPr>
          </a:p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1451" dirty="0" err="1">
                <a:latin typeface="Courier New" charset="0"/>
              </a:rPr>
              <a:t>c.increment</a:t>
            </a:r>
            <a:r>
              <a:rPr lang="en-US" altLang="en-US" sz="1451" dirty="0">
                <a:latin typeface="Courier New" charset="0"/>
              </a:rPr>
              <a:t>();</a:t>
            </a:r>
          </a:p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is-IS" altLang="en-US" sz="1451" dirty="0">
                <a:latin typeface="Courier New" charset="0"/>
              </a:rPr>
              <a:t>…</a:t>
            </a:r>
            <a:endParaRPr lang="en-GB" altLang="en-US" sz="1451" dirty="0">
              <a:latin typeface="Courier New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86721" y="3814584"/>
            <a:ext cx="2903040" cy="812342"/>
          </a:xfrm>
          <a:prstGeom prst="rect">
            <a:avLst/>
          </a:prstGeom>
          <a:solidFill>
            <a:srgbClr val="F1C7C7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41472" tIns="42452" rIns="41472" bIns="42452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is-IS" altLang="en-US" sz="1451" dirty="0">
                <a:latin typeface="Courier New" charset="0"/>
              </a:rPr>
              <a:t>…</a:t>
            </a:r>
          </a:p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altLang="en-US" sz="1451" dirty="0" err="1">
                <a:latin typeface="Courier New" charset="0"/>
              </a:rPr>
              <a:t>c.increment</a:t>
            </a:r>
            <a:r>
              <a:rPr lang="en-GB" altLang="en-US" sz="1451" dirty="0">
                <a:latin typeface="Courier New" charset="0"/>
              </a:rPr>
              <a:t>();</a:t>
            </a:r>
          </a:p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is-IS" altLang="en-US" sz="1451" dirty="0">
                <a:latin typeface="Courier New" charset="0"/>
              </a:rPr>
              <a:t>…</a:t>
            </a:r>
            <a:endParaRPr lang="en-GB" altLang="en-US" sz="1451" dirty="0">
              <a:latin typeface="Courier New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54241" y="3552445"/>
            <a:ext cx="1813536" cy="27544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4" rIns="91429" bIns="45714" anchor="ctr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MS Gothic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1400" dirty="0">
                <a:latin typeface="Courier New" charset="0"/>
              </a:rPr>
              <a:t>Thread A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86721" y="3552445"/>
            <a:ext cx="1813536" cy="275448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1429" tIns="45714" rIns="91429" bIns="45714" anchor="ctr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  <a:cs typeface="MS Gothic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i="1">
                <a:solidFill>
                  <a:srgbClr val="2300DC"/>
                </a:solidFill>
                <a:latin typeface="Arial" charset="0"/>
                <a:ea typeface="MS Gothic" charset="-128"/>
                <a:cs typeface="MS Gothic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tabLst>
                <a:tab pos="287338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410700" algn="l"/>
              </a:tabLst>
              <a:defRPr sz="2000">
                <a:solidFill>
                  <a:srgbClr val="000000"/>
                </a:solidFill>
                <a:latin typeface="Arial" charset="0"/>
                <a:ea typeface="MS Gothic" charset="-128"/>
                <a:cs typeface="MS Gothic" charset="-128"/>
              </a:defRPr>
            </a:lvl9pPr>
          </a:lstStyle>
          <a:p>
            <a:pPr eaLnBrk="1">
              <a:lnSpc>
                <a:spcPct val="80000"/>
              </a:lnSpc>
              <a:spcBef>
                <a:spcPts val="68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1400" dirty="0">
                <a:latin typeface="Courier New" charset="0"/>
              </a:rPr>
              <a:t>Thread B</a:t>
            </a:r>
          </a:p>
        </p:txBody>
      </p:sp>
    </p:spTree>
    <p:extLst>
      <p:ext uri="{BB962C8B-B14F-4D97-AF65-F5344CB8AC3E}">
        <p14:creationId xmlns:p14="http://schemas.microsoft.com/office/powerpoint/2010/main" val="115952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Producer/Consumer in Java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1795" y="1041035"/>
            <a:ext cx="8284214" cy="5632299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wrap="square"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class Buffer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private char [] buffer;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private 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count = 0, in = 0, out = 0;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Buffer(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size)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buffer = new char[size];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public 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synchronized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void insert(char c)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while(count == 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buffer.length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try { 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wait(); 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catch (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InterruptedException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e) { 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finally { 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("Producing " + c + " ...");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buffer[in] = c;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in = (in + 1) % 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buffer.length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; count++;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notify();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public 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synchronized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char remove()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while (count == 0) {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try { 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wait(); 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catch (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InterruptedException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 e) { 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	finally { 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char c = buffer[out];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out = (out + 1) % 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buffer.length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; count--;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00" dirty="0" err="1">
                <a:solidFill>
                  <a:schemeClr val="tx1"/>
                </a:solidFill>
                <a:latin typeface="Courier New" charset="0"/>
              </a:rPr>
              <a:t>System.out.println</a:t>
            </a: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("Consuming " + c + " ...");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00" dirty="0">
                <a:solidFill>
                  <a:schemeClr val="accent2"/>
                </a:solidFill>
                <a:latin typeface="Courier New" charset="0"/>
              </a:rPr>
              <a:t>notify();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	return c;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	}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  <a:latin typeface="Courier New" charset="0"/>
              </a:rPr>
              <a:t>}</a:t>
            </a:r>
            <a:endParaRPr lang="en-US" altLang="en-US" sz="1200" dirty="0">
              <a:solidFill>
                <a:schemeClr val="accent2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Monitors and CV’s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79135" cy="5339808"/>
          </a:xfrm>
        </p:spPr>
        <p:txBody>
          <a:bodyPr/>
          <a:lstStyle/>
          <a:p>
            <a:r>
              <a:rPr lang="en-US" dirty="0"/>
              <a:t>Monitors are not provided</a:t>
            </a:r>
          </a:p>
          <a:p>
            <a:pPr lvl="1"/>
            <a:r>
              <a:rPr lang="en-US" dirty="0"/>
              <a:t>But are implementable easily</a:t>
            </a:r>
          </a:p>
          <a:p>
            <a:r>
              <a:rPr lang="en-US" dirty="0"/>
              <a:t>Condition Variables are provided</a:t>
            </a: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 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 = PTHREAD_COND_INITIALIZER;</a:t>
            </a: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pthread_cond_init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pthread_condattr_t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cond_attr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pthread_cond_signal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2"/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a.k.a. 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notify()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in Java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.</a:t>
            </a: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pthread_cond_broadcast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2"/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a.k.a.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notifyAll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() </a:t>
            </a:r>
            <a:r>
              <a:rPr lang="en-US" sz="1400" b="1" dirty="0">
                <a:latin typeface="Calibri" charset="0"/>
                <a:ea typeface="Calibri" charset="0"/>
                <a:cs typeface="Calibri" charset="0"/>
              </a:rPr>
              <a:t>in Java.</a:t>
            </a: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pthread_cond_wait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pthread_mutex_t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mutex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1"/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solidFill>
                  <a:schemeClr val="accent2"/>
                </a:solidFill>
                <a:latin typeface="Courier" charset="0"/>
                <a:ea typeface="Courier" charset="0"/>
                <a:cs typeface="Courier" charset="0"/>
              </a:rPr>
              <a:t>pthread_cond_timedwait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pthread_mutex_t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mutex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const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struct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timespec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abstime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2"/>
            <a:r>
              <a:rPr lang="en-US" sz="1400" dirty="0"/>
              <a:t>If </a:t>
            </a:r>
            <a:r>
              <a:rPr lang="en-US" sz="1400" i="1" dirty="0" err="1"/>
              <a:t>cond</a:t>
            </a:r>
            <a:r>
              <a:rPr lang="en-US" sz="1400" dirty="0"/>
              <a:t> has not been signaled within the amount of time specified by </a:t>
            </a:r>
            <a:r>
              <a:rPr lang="en-US" sz="1400" i="1" dirty="0" err="1"/>
              <a:t>abstime</a:t>
            </a:r>
            <a:r>
              <a:rPr lang="en-US" sz="1400" dirty="0"/>
              <a:t>, the </a:t>
            </a:r>
            <a:r>
              <a:rPr lang="en-US" sz="1400" dirty="0" err="1"/>
              <a:t>mutex</a:t>
            </a:r>
            <a:r>
              <a:rPr lang="en-US" sz="1400" dirty="0"/>
              <a:t> </a:t>
            </a:r>
            <a:r>
              <a:rPr lang="en-US" sz="1400" i="1" dirty="0" err="1"/>
              <a:t>mutex</a:t>
            </a:r>
            <a:r>
              <a:rPr lang="en-US" sz="1400" dirty="0"/>
              <a:t> is re-acquired and </a:t>
            </a:r>
            <a:r>
              <a:rPr lang="en-US" sz="1400" b="1" dirty="0" err="1"/>
              <a:t>pthread_cond_timedwait</a:t>
            </a:r>
            <a:r>
              <a:rPr lang="en-US" sz="1400" dirty="0"/>
              <a:t> returns the error </a:t>
            </a:r>
            <a:r>
              <a:rPr lang="en-US" sz="1400" b="1" dirty="0"/>
              <a:t>ETIMEDOUT.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int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pthread_cond_destroy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pthread_cond_t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 *</a:t>
            </a:r>
            <a:r>
              <a:rPr lang="en-US" sz="1400" b="1" dirty="0" err="1">
                <a:latin typeface="Courier" charset="0"/>
                <a:ea typeface="Courier" charset="0"/>
                <a:cs typeface="Courier" charset="0"/>
              </a:rPr>
              <a:t>cond</a:t>
            </a:r>
            <a:r>
              <a:rPr lang="en-US" sz="1400" b="1" dirty="0">
                <a:latin typeface="Courier" charset="0"/>
                <a:ea typeface="Courier" charset="0"/>
                <a:cs typeface="Courier" charset="0"/>
              </a:rPr>
              <a:t>);</a:t>
            </a:r>
          </a:p>
          <a:p>
            <a:pPr lvl="2"/>
            <a:r>
              <a:rPr lang="en-US" sz="1400" dirty="0"/>
              <a:t>No threads must be waiting on the condition variable.</a:t>
            </a:r>
            <a:endParaRPr lang="en-US" sz="1400" b="1" dirty="0">
              <a:latin typeface="Courier" charset="0"/>
              <a:ea typeface="Courier" charset="0"/>
              <a:cs typeface="Courier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GB" altLang="en-US">
                <a:ea typeface="ＭＳ Ｐゴシック" charset="-128"/>
              </a:rPr>
              <a:t>The Big Picture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The point here is that getting synchronization right is </a:t>
            </a: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hard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How to pick between locks, semaphores, CVs, monitors?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Locks</a:t>
            </a:r>
            <a:r>
              <a:rPr lang="en-GB" altLang="en-US" dirty="0">
                <a:ea typeface="ＭＳ Ｐゴシック" charset="-128"/>
              </a:rPr>
              <a:t> are very simple for many cases.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Issues: Maybe not the most efficient solution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For example, can't allow multiple readers but one writer inside a standard lock.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b="1" dirty="0">
                <a:solidFill>
                  <a:srgbClr val="2323DC"/>
                </a:solidFill>
                <a:ea typeface="ＭＳ Ｐゴシック" charset="-128"/>
              </a:rPr>
              <a:t>Condition variables</a:t>
            </a:r>
            <a:r>
              <a:rPr lang="en-GB" altLang="en-US" dirty="0">
                <a:ea typeface="ＭＳ Ｐゴシック" charset="-128"/>
              </a:rPr>
              <a:t> allow threads to sleep while holding a lock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Just be sure you understand whether they use Mesa or Hoare semantics!</a:t>
            </a:r>
          </a:p>
          <a:p>
            <a:pPr marL="437941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solidFill>
                  <a:srgbClr val="2323DC"/>
                </a:solidFill>
                <a:ea typeface="ＭＳ Ｐゴシック" charset="-128"/>
              </a:rPr>
              <a:t>Semaphores</a:t>
            </a:r>
            <a:r>
              <a:rPr lang="en-GB" altLang="en-US" dirty="0">
                <a:ea typeface="ＭＳ Ｐゴシック" charset="-128"/>
              </a:rPr>
              <a:t> provide pretty general functionality</a:t>
            </a:r>
          </a:p>
          <a:p>
            <a:pPr marL="859867" lvl="1" indent="-342900">
              <a:tabLst>
                <a:tab pos="252004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GB" altLang="en-US" dirty="0">
                <a:ea typeface="ＭＳ Ｐゴシック" charset="-128"/>
              </a:rPr>
              <a:t>But also make it really easy to botch things up.</a:t>
            </a:r>
          </a:p>
        </p:txBody>
      </p:sp>
    </p:spTree>
    <p:extLst>
      <p:ext uri="{BB962C8B-B14F-4D97-AF65-F5344CB8AC3E}">
        <p14:creationId xmlns:p14="http://schemas.microsoft.com/office/powerpoint/2010/main" val="15747447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Barbershop problem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4620706" cy="49720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A barber shop consists of a waiting room with N chairs, and the barber room containing the barber chair.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If there are no customers to be served, the barber goes to sleep.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If a customer enters the barber shop and all chairs are occupied, then the customer leaves the shop.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If the barber is busy, but chairs are available, then the customer sits in one of the free chairs.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ea typeface="ＭＳ Ｐゴシック" charset="-128"/>
              </a:rPr>
              <a:t>If the barber is asleep, the customer wakes up the barber.</a:t>
            </a:r>
          </a:p>
        </p:txBody>
      </p:sp>
      <p:pic>
        <p:nvPicPr>
          <p:cNvPr id="747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81" y="1509935"/>
            <a:ext cx="3736800" cy="248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27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Monitor template</a:t>
            </a:r>
          </a:p>
        </p:txBody>
      </p: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355681" y="1165321"/>
            <a:ext cx="8432640" cy="5173712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monitor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BarberShop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condition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waitingForCustomers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waitingForBarbers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waiting = 0; // number of waiting customers in chairs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void barber(){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cutHair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void customer(){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getHairCut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 // may not be executed if all chairs are full.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barberThread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while(1)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BarberShop.barber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customerThread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BarberShop.customer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9941760" y="5013001"/>
            <a:ext cx="184731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Bitstream Vera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Semaphore template</a:t>
            </a:r>
          </a:p>
        </p:txBody>
      </p: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563041" y="1165321"/>
            <a:ext cx="8017920" cy="4001083"/>
          </a:xfrm>
          <a:prstGeom prst="rect">
            <a:avLst/>
          </a:prstGeom>
          <a:solidFill>
            <a:srgbClr val="F6F5BD"/>
          </a:solidFill>
          <a:ln>
            <a:solidFill>
              <a:srgbClr val="000000"/>
            </a:solidFill>
          </a:ln>
        </p:spPr>
        <p:txBody>
          <a:bodyPr lIns="91429" tIns="45714" rIns="91429" bIns="45714">
            <a:spAutoFit/>
          </a:bodyPr>
          <a:lstStyle>
            <a:lvl1pPr defTabSz="503238"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503238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503238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503238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semaphore customer;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init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(customer,0); // number of customers waiting for service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semaphore barber;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init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(barber,0); // number of barbers waiting for customers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semaphore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mutex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;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init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(mutex,1); // for mutual exclusion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int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 waiting = 0; //customers who are sitting in chairs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barberThread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while (1) 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cutHair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	…………….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70" dirty="0">
              <a:solidFill>
                <a:schemeClr val="tx1"/>
              </a:solidFill>
              <a:latin typeface="Courier New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void 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customerThread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(){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………………..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</a:t>
            </a:r>
            <a:r>
              <a:rPr lang="en-US" altLang="en-US" sz="1270" dirty="0" err="1">
                <a:solidFill>
                  <a:schemeClr val="tx1"/>
                </a:solidFill>
                <a:latin typeface="Courier New" charset="0"/>
              </a:rPr>
              <a:t>getHairCut</a:t>
            </a: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(); // may not be executed if all chairs are full.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	………………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70" dirty="0">
                <a:solidFill>
                  <a:schemeClr val="tx1"/>
                </a:solidFill>
                <a:latin typeface="Courier New" charset="0"/>
              </a:rPr>
              <a:t>}</a:t>
            </a:r>
          </a:p>
        </p:txBody>
      </p:sp>
      <p:sp>
        <p:nvSpPr>
          <p:cNvPr id="76803" name="TextBox 4"/>
          <p:cNvSpPr txBox="1">
            <a:spLocks noChangeArrowheads="1"/>
          </p:cNvSpPr>
          <p:nvPr/>
        </p:nvSpPr>
        <p:spPr bwMode="auto">
          <a:xfrm>
            <a:off x="9941760" y="5013001"/>
            <a:ext cx="184731" cy="40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6000"/>
              </a:lnSpc>
              <a:spcBef>
                <a:spcPts val="2313"/>
              </a:spcBef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i="1">
                <a:solidFill>
                  <a:srgbClr val="2300D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lnSpc>
                <a:spcPct val="86000"/>
              </a:lnSpc>
              <a:spcAft>
                <a:spcPts val="575"/>
              </a:spcAft>
              <a:buClr>
                <a:srgbClr val="993333"/>
              </a:buClr>
              <a:buSzPct val="45000"/>
              <a:buFont typeface="Wingdings" charset="2"/>
              <a:buChar char=""/>
              <a:defRPr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lnSpc>
                <a:spcPct val="86000"/>
              </a:lnSpc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lnSpc>
                <a:spcPct val="86000"/>
              </a:lnSpc>
              <a:spcBef>
                <a:spcPct val="0"/>
              </a:spcBef>
              <a:spcAft>
                <a:spcPts val="288"/>
              </a:spcAft>
              <a:buClr>
                <a:srgbClr val="993333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altLang="en-US" sz="2177">
              <a:solidFill>
                <a:schemeClr val="bg1"/>
              </a:solidFill>
              <a:latin typeface="Bitstream Vera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Checking your code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B: Does the Barber sleep when there are no customers.</a:t>
            </a:r>
          </a:p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BC: Does the first customer wake up the sleeping barber and have his haircut.</a:t>
            </a:r>
          </a:p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BCC: Does the second customer waits for the barber while he is giving a haircut to the first customer.</a:t>
            </a:r>
          </a:p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BCCCCCCC: Does the 7</a:t>
            </a:r>
            <a:r>
              <a:rPr lang="en-US" altLang="en-US" baseline="30000" dirty="0">
                <a:ea typeface="ＭＳ Ｐゴシック" charset="-128"/>
              </a:rPr>
              <a:t>th</a:t>
            </a:r>
            <a:r>
              <a:rPr lang="en-US" altLang="en-US" dirty="0">
                <a:ea typeface="ＭＳ Ｐゴシック" charset="-128"/>
              </a:rPr>
              <a:t> customer (first  customer having a haircut, the next 5 customers waiting), exits without getting a haircut?</a:t>
            </a:r>
          </a:p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BCCCCC: Does the barber wake up a waiting customer after finishing the haircut of the first customer?</a:t>
            </a:r>
          </a:p>
          <a:p>
            <a:pPr marL="439381">
              <a:buSzPct val="100000"/>
              <a:buFont typeface="Wingdings" charset="2"/>
              <a:buChar char="§"/>
            </a:pPr>
            <a:endParaRPr lang="en-US" altLang="en-US" dirty="0">
              <a:ea typeface="ＭＳ Ｐゴシック" charset="-128"/>
            </a:endParaRPr>
          </a:p>
          <a:p>
            <a:pPr marL="439381">
              <a:buSzPct val="100000"/>
              <a:buFont typeface="Wingdings" charset="2"/>
              <a:buChar char="§"/>
            </a:pPr>
            <a:r>
              <a:rPr lang="en-US" altLang="en-US" dirty="0">
                <a:ea typeface="ＭＳ Ｐゴシック" charset="-128"/>
              </a:rPr>
              <a:t>Finally, is the solution efficient? Sending more notify signals than needed, or using more variables is not good practice.</a:t>
            </a:r>
          </a:p>
        </p:txBody>
      </p:sp>
    </p:spTree>
    <p:extLst>
      <p:ext uri="{BB962C8B-B14F-4D97-AF65-F5344CB8AC3E}">
        <p14:creationId xmlns:p14="http://schemas.microsoft.com/office/powerpoint/2010/main" val="13670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86" y="502402"/>
            <a:ext cx="9043664" cy="42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0" y="1262204"/>
            <a:ext cx="8253674" cy="292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105"/>
            <a:ext cx="9069556" cy="46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7" y="768716"/>
            <a:ext cx="8786299" cy="44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4173</Words>
  <Application>Microsoft Office PowerPoint</Application>
  <PresentationFormat>On-screen Show (4:3)</PresentationFormat>
  <Paragraphs>824</Paragraphs>
  <Slides>59</Slides>
  <Notes>33</Notes>
  <HiddenSlides>5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MS Gothic</vt:lpstr>
      <vt:lpstr>ＭＳ Ｐゴシック</vt:lpstr>
      <vt:lpstr>Arial</vt:lpstr>
      <vt:lpstr>Arial Narrow</vt:lpstr>
      <vt:lpstr>Bitstream Vera Serif</vt:lpstr>
      <vt:lpstr>Calibri</vt:lpstr>
      <vt:lpstr>Courier</vt:lpstr>
      <vt:lpstr>Courier New</vt:lpstr>
      <vt:lpstr>StarSymbol</vt:lpstr>
      <vt:lpstr>Times New Roman</vt:lpstr>
      <vt:lpstr>Wingdings</vt:lpstr>
      <vt:lpstr>Wingdings 2</vt:lpstr>
      <vt:lpstr>template2007</vt:lpstr>
      <vt:lpstr>Synchronization  Condition Variables and Monitors</vt:lpstr>
      <vt:lpstr>Announcements -  COVID-19</vt:lpstr>
      <vt:lpstr>Announcements -  COVID-19</vt:lpstr>
      <vt:lpstr>How will we proceed within the course?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Semaphores</vt:lpstr>
      <vt:lpstr>Semaphore initialized with 1.</vt:lpstr>
      <vt:lpstr>Thread 1 calls wait() and proceeds</vt:lpstr>
      <vt:lpstr>Thread 2 calls wait() and blocks</vt:lpstr>
      <vt:lpstr>Thread 3 calls signal()</vt:lpstr>
      <vt:lpstr>Thread 4 calls signal() and proceeds</vt:lpstr>
      <vt:lpstr>Issues with Semaphores</vt:lpstr>
      <vt:lpstr>Monitors</vt:lpstr>
      <vt:lpstr>Condition Variables</vt:lpstr>
      <vt:lpstr>Monitors</vt:lpstr>
      <vt:lpstr>Monitors</vt:lpstr>
      <vt:lpstr>Monitors</vt:lpstr>
      <vt:lpstr>Monitors</vt:lpstr>
      <vt:lpstr>Monitors</vt:lpstr>
      <vt:lpstr>Monitors</vt:lpstr>
      <vt:lpstr>PowerPoint Presentation</vt:lpstr>
      <vt:lpstr>Bank Example</vt:lpstr>
      <vt:lpstr>Bank Example</vt:lpstr>
      <vt:lpstr>PowerPoint Presentation</vt:lpstr>
      <vt:lpstr>Hoare vs. Mesa Monitor Semantics</vt:lpstr>
      <vt:lpstr>Hoare vs. Mesa Monitor Semantics</vt:lpstr>
      <vt:lpstr>Hoare Monitor Semantics</vt:lpstr>
      <vt:lpstr>Mesa Monitor Semantics</vt:lpstr>
      <vt:lpstr>Hoare vs. Mesa monitors</vt:lpstr>
      <vt:lpstr>Revisit: Readers/Writers Problem</vt:lpstr>
      <vt:lpstr>Revisit: Readers/Writers Problem</vt:lpstr>
      <vt:lpstr>Readers and Writers</vt:lpstr>
      <vt:lpstr>Readers and Writers</vt:lpstr>
      <vt:lpstr>Readers and Writers</vt:lpstr>
      <vt:lpstr>Readers and Writers</vt:lpstr>
      <vt:lpstr>Understanding the Solution</vt:lpstr>
      <vt:lpstr>Readers and Writers</vt:lpstr>
      <vt:lpstr>Understanding the Solution</vt:lpstr>
      <vt:lpstr>Readers and Writers</vt:lpstr>
      <vt:lpstr>Understanding the Solution</vt:lpstr>
      <vt:lpstr>Readers and Writers</vt:lpstr>
      <vt:lpstr>Understanding the Solution</vt:lpstr>
      <vt:lpstr>Monitors, CV’s versus Semaphores</vt:lpstr>
      <vt:lpstr>Monitors in Java</vt:lpstr>
      <vt:lpstr>Monitors in Java -  example</vt:lpstr>
      <vt:lpstr>Producer/Consumer in Java</vt:lpstr>
      <vt:lpstr>Monitors and CV’s in C</vt:lpstr>
      <vt:lpstr>The Big Picture</vt:lpstr>
      <vt:lpstr>Barbershop problem</vt:lpstr>
      <vt:lpstr>Monitor template</vt:lpstr>
      <vt:lpstr>Semaphore template</vt:lpstr>
      <vt:lpstr>Checking your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Inter-Process Communication: Intro + Pipes</dc:title>
  <dc:creator>erol sahin</dc:creator>
  <cp:lastModifiedBy>erol sahin</cp:lastModifiedBy>
  <cp:revision>111</cp:revision>
  <dcterms:modified xsi:type="dcterms:W3CDTF">2020-03-24T11:48:17Z</dcterms:modified>
</cp:coreProperties>
</file>