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836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E01B0-2173-4AFC-B6A7-91E1D96D3F3C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408AB-1FB4-46A4-A3F1-E891A152D9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642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5408AB-1FB4-46A4-A3F1-E891A152D9D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48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02546-DA7B-4722-A4F5-CD53A6170E2A}" type="datetime6">
              <a:rPr lang="en-US" smtClean="0"/>
              <a:t>November 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CEng 591 - Sinan Kalkan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1993C-2FDC-41BA-998B-B6D812876F4D}" type="datetime6">
              <a:rPr lang="en-US" smtClean="0"/>
              <a:t>November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 591 - Sinan Kalkan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F8036-F394-447C-85E5-516926454FDA}" type="datetime6">
              <a:rPr lang="en-US" smtClean="0"/>
              <a:t>November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 591 - Sinan Kalkan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29B9C-F5FC-4CD4-88EB-67030E55DCCF}" type="datetime6">
              <a:rPr lang="en-US" smtClean="0"/>
              <a:t>November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 591 - Sinan Kalkan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5D95B-FF7D-4A09-B05B-1A74132B62FD}" type="datetime6">
              <a:rPr lang="en-US" smtClean="0"/>
              <a:t>November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 591 - Sinan Kalkan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F2CF4-C1A1-4B91-BD39-8BDF91B63A38}" type="datetime6">
              <a:rPr lang="en-US" smtClean="0"/>
              <a:t>November 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 591 - Sinan Kalkan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D6412-DBDB-41EA-8DDF-28BB0CB78BCC}" type="datetime6">
              <a:rPr lang="en-US" smtClean="0"/>
              <a:t>November 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 591 - Sinan Kalkan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2A194-FC7F-4F5A-888C-9D312342967A}" type="datetime6">
              <a:rPr lang="en-US" smtClean="0"/>
              <a:t>November 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 591 - Sinan Kalkan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E608-4114-48BC-8073-9485D4405119}" type="datetime6">
              <a:rPr lang="en-US" smtClean="0"/>
              <a:t>November 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 591 - Sinan Kalkan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FAC10-5A4B-4239-822B-D2E926CC01AF}" type="datetime6">
              <a:rPr lang="en-US" smtClean="0"/>
              <a:t>November 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 591 - Sinan Kalkan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B85F4-8427-4DC1-BD99-AD86F4F11517}" type="datetime6">
              <a:rPr lang="en-US" smtClean="0"/>
              <a:t>November 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CEng 591 - Sinan Kalkan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882CF03-6A32-4C66-90CD-C7FEF5A0723A}" type="datetime6">
              <a:rPr lang="en-US" smtClean="0"/>
              <a:t>November 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CEng 591 - Sinan Kalkan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Academic Text Organization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Sinan Kalkan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142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29B9C-F5FC-4CD4-88EB-67030E55DCCF}" type="datetime6">
              <a:rPr lang="en-US" smtClean="0"/>
              <a:t>November 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81200" y="6119888"/>
            <a:ext cx="632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http://www.tylervigen.com/spurious-correlations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" y="1448983"/>
            <a:ext cx="902970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875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591E-A643-4BC9-AC3E-77C794DF441A}" type="datetime6">
              <a:rPr lang="en-US" smtClean="0"/>
              <a:t>November 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90" y="1295400"/>
            <a:ext cx="8880219" cy="444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09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541D-842F-466E-89F8-AC6EDD888CB2}" type="datetime6">
              <a:rPr lang="en-US" smtClean="0"/>
              <a:t>November 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854" y="685800"/>
            <a:ext cx="8030424" cy="25779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733800"/>
            <a:ext cx="8086078" cy="212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0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Text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</a:p>
          <a:p>
            <a:r>
              <a:rPr lang="en-US" dirty="0" smtClean="0"/>
              <a:t>Abstract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Related Work</a:t>
            </a:r>
          </a:p>
          <a:p>
            <a:r>
              <a:rPr lang="en-US" i="1" dirty="0" smtClean="0"/>
              <a:t>The Body</a:t>
            </a:r>
          </a:p>
          <a:p>
            <a:r>
              <a:rPr lang="en-US" dirty="0" smtClean="0"/>
              <a:t>Experiments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C9B75-4934-4782-B2EF-0D4916B28E4C}" type="datetime6">
              <a:rPr lang="en-US" smtClean="0"/>
              <a:t>November 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52600" y="5766639"/>
            <a:ext cx="62572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http://cs.stanford.edu/people/widom/paper-writing.html</a:t>
            </a:r>
          </a:p>
        </p:txBody>
      </p:sp>
    </p:spTree>
    <p:extLst>
      <p:ext uri="{BB962C8B-B14F-4D97-AF65-F5344CB8AC3E}">
        <p14:creationId xmlns:p14="http://schemas.microsoft.com/office/powerpoint/2010/main" val="141058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E05E-C3A4-40D5-8596-795D2D965DAE}" type="datetime6">
              <a:rPr lang="en-US" smtClean="0"/>
              <a:t>November 16</a:t>
            </a:fld>
            <a:endParaRPr lang="en-US"/>
          </a:p>
        </p:txBody>
      </p:sp>
      <p:pic>
        <p:nvPicPr>
          <p:cNvPr id="7" name="Picture 2" descr="http://ccdb5fs.kek.jp/cgi-bin/img/tiff2gif0.5?199301299+00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39614" y="10813"/>
            <a:ext cx="5674163" cy="802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21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Describe: </a:t>
            </a:r>
          </a:p>
          <a:p>
            <a:pPr lvl="1"/>
            <a:r>
              <a:rPr lang="en-US" dirty="0" smtClean="0"/>
              <a:t>The problem, </a:t>
            </a:r>
          </a:p>
          <a:p>
            <a:pPr lvl="1"/>
            <a:r>
              <a:rPr lang="en-US" dirty="0" smtClean="0"/>
              <a:t>Your approach + solution</a:t>
            </a:r>
          </a:p>
          <a:p>
            <a:pPr lvl="1"/>
            <a:r>
              <a:rPr lang="en-US" dirty="0" smtClean="0"/>
              <a:t>Your contribution</a:t>
            </a:r>
          </a:p>
          <a:p>
            <a:pPr lvl="1"/>
            <a:r>
              <a:rPr lang="en-US" dirty="0" smtClean="0"/>
              <a:t>Your results</a:t>
            </a:r>
          </a:p>
          <a:p>
            <a:r>
              <a:rPr lang="en-US" dirty="0" smtClean="0"/>
              <a:t>Include:</a:t>
            </a:r>
          </a:p>
          <a:p>
            <a:pPr lvl="1"/>
            <a:r>
              <a:rPr lang="en-US" dirty="0" smtClean="0"/>
              <a:t>Little background</a:t>
            </a:r>
          </a:p>
          <a:p>
            <a:r>
              <a:rPr lang="en-US" dirty="0" smtClean="0"/>
              <a:t>Be factual but comprehensive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B625-4ECC-454C-B026-C9FE3454DFEC}" type="datetime6">
              <a:rPr lang="en-US" smtClean="0"/>
              <a:t>November 16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52600" y="5766639"/>
            <a:ext cx="62572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http://cs.stanford.edu/people/widom/paper-writing.html</a:t>
            </a:r>
          </a:p>
        </p:txBody>
      </p:sp>
    </p:spTree>
    <p:extLst>
      <p:ext uri="{BB962C8B-B14F-4D97-AF65-F5344CB8AC3E}">
        <p14:creationId xmlns:p14="http://schemas.microsoft.com/office/powerpoint/2010/main" val="100409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Stanford </a:t>
            </a:r>
            <a:r>
              <a:rPr lang="en-GB" dirty="0" err="1"/>
              <a:t>InfoLab's</a:t>
            </a:r>
            <a:r>
              <a:rPr lang="en-GB" dirty="0"/>
              <a:t> patented five-point structure for </a:t>
            </a:r>
            <a:r>
              <a:rPr lang="en-GB" dirty="0" smtClean="0"/>
              <a:t>Introductions:</a:t>
            </a:r>
          </a:p>
          <a:p>
            <a:pPr marL="0" indent="0">
              <a:buNone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</a:t>
            </a:r>
            <a:r>
              <a:rPr lang="en-GB" dirty="0"/>
              <a:t>is the problem?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</a:t>
            </a:r>
            <a:r>
              <a:rPr lang="en-GB" dirty="0"/>
              <a:t>is it interesting and important?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</a:t>
            </a:r>
            <a:r>
              <a:rPr lang="en-GB" dirty="0"/>
              <a:t>is it hard? (E.g., why do naive approaches fail?)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Why </a:t>
            </a:r>
            <a:r>
              <a:rPr lang="en-GB" dirty="0"/>
              <a:t>hasn't it been solved before? (Or, what's wrong with previous proposed solutions? </a:t>
            </a:r>
            <a:r>
              <a:rPr lang="en-GB" dirty="0" smtClean="0"/>
              <a:t>How does </a:t>
            </a:r>
            <a:r>
              <a:rPr lang="en-GB" dirty="0"/>
              <a:t>mine differ?)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What </a:t>
            </a:r>
            <a:r>
              <a:rPr lang="en-GB" dirty="0"/>
              <a:t>are the key components of my approach and results? Also include any </a:t>
            </a:r>
            <a:r>
              <a:rPr lang="en-GB" dirty="0" smtClean="0"/>
              <a:t>specific limitations</a:t>
            </a:r>
            <a:r>
              <a:rPr lang="en-GB" dirty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46ABC-F8D6-4294-BAA2-7B71281635BE}" type="datetime6">
              <a:rPr lang="en-US" smtClean="0"/>
              <a:t>November 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4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“</a:t>
            </a:r>
            <a:r>
              <a:rPr lang="en-GB" i="1" dirty="0"/>
              <a:t>Then have a final paragraph or subsection: "Summary of Contributions". It should list the major</a:t>
            </a:r>
          </a:p>
          <a:p>
            <a:pPr marL="0" indent="0">
              <a:buNone/>
            </a:pPr>
            <a:r>
              <a:rPr lang="en-GB" i="1" dirty="0"/>
              <a:t>contributions in bullet form, mentioning in which sections they can be found. This material doubles</a:t>
            </a:r>
          </a:p>
          <a:p>
            <a:pPr marL="0" indent="0">
              <a:buNone/>
            </a:pPr>
            <a:r>
              <a:rPr lang="en-GB" i="1" dirty="0"/>
              <a:t>as an outline of the rest of the paper, saving space and eliminating redundancy</a:t>
            </a:r>
            <a:r>
              <a:rPr lang="en-GB" i="1" dirty="0" smtClean="0"/>
              <a:t>.”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F704C-6837-4E14-A12A-4A5E92E689EC}" type="datetime6">
              <a:rPr lang="en-US" smtClean="0"/>
              <a:t>November 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52600" y="5766639"/>
            <a:ext cx="62572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http://cs.stanford.edu/people/widom/paper-writing.html</a:t>
            </a:r>
          </a:p>
        </p:txBody>
      </p:sp>
    </p:spTree>
    <p:extLst>
      <p:ext uri="{BB962C8B-B14F-4D97-AF65-F5344CB8AC3E}">
        <p14:creationId xmlns:p14="http://schemas.microsoft.com/office/powerpoint/2010/main" val="238871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GB" i="1" dirty="0" smtClean="0"/>
              <a:t>“Should </a:t>
            </a:r>
            <a:r>
              <a:rPr lang="en-GB" i="1" dirty="0"/>
              <a:t>related work be covered near the beginning of the paper or near the end?</a:t>
            </a:r>
          </a:p>
          <a:p>
            <a:pPr lvl="1"/>
            <a:r>
              <a:rPr lang="en-GB" sz="1800" i="1" dirty="0">
                <a:solidFill>
                  <a:srgbClr val="FF0000"/>
                </a:solidFill>
              </a:rPr>
              <a:t>Beginning</a:t>
            </a:r>
            <a:r>
              <a:rPr lang="en-GB" sz="1800" i="1" dirty="0"/>
              <a:t>, if it can be short yet detailed enough, or if it's critical to take a strong defensive stance about previous work right away. In this case Related Work can be either a subsection at the end of the Introduction, or its own Section 2.</a:t>
            </a:r>
          </a:p>
          <a:p>
            <a:pPr lvl="1"/>
            <a:r>
              <a:rPr lang="en-GB" sz="1800" i="1" dirty="0">
                <a:solidFill>
                  <a:srgbClr val="FF0000"/>
                </a:solidFill>
              </a:rPr>
              <a:t>End</a:t>
            </a:r>
            <a:r>
              <a:rPr lang="en-GB" sz="1800" i="1" dirty="0"/>
              <a:t>, if it can be summarized quickly early on (in the Introduction or Preliminaries), or </a:t>
            </a:r>
            <a:r>
              <a:rPr lang="en-GB" sz="1800" i="1" dirty="0">
                <a:solidFill>
                  <a:srgbClr val="FF0000"/>
                </a:solidFill>
              </a:rPr>
              <a:t>if sufficient comparisons require the technical content of the paper</a:t>
            </a:r>
            <a:r>
              <a:rPr lang="en-GB" sz="1800" i="1" dirty="0"/>
              <a:t>. In this case Related Work should appear just before the Conclusions, possibly in a more general section "Discussion and Related Work</a:t>
            </a:r>
            <a:r>
              <a:rPr lang="en-GB" sz="1800" i="1" dirty="0" smtClean="0"/>
              <a:t>".”</a:t>
            </a:r>
            <a:endParaRPr 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228E-0F8B-43CF-86ED-15A8B7F79F93}" type="datetime6">
              <a:rPr lang="en-US" smtClean="0"/>
              <a:t>November 16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752600" y="6035451"/>
            <a:ext cx="62572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http://cs.stanford.edu/people/widom/paper-writing.html</a:t>
            </a:r>
          </a:p>
        </p:txBody>
      </p:sp>
    </p:spTree>
    <p:extLst>
      <p:ext uri="{BB962C8B-B14F-4D97-AF65-F5344CB8AC3E}">
        <p14:creationId xmlns:p14="http://schemas.microsoft.com/office/powerpoint/2010/main" val="136865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00F9-0EA9-4047-A113-D9B1ED58F219}" type="datetime6">
              <a:rPr lang="en-US" smtClean="0"/>
              <a:t>November 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299" y="227013"/>
            <a:ext cx="8037402" cy="589915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752600" y="6035451"/>
            <a:ext cx="62572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http://cs.stanford.edu/people/widom/paper-writing.html</a:t>
            </a:r>
          </a:p>
        </p:txBody>
      </p:sp>
    </p:spTree>
    <p:extLst>
      <p:ext uri="{BB962C8B-B14F-4D97-AF65-F5344CB8AC3E}">
        <p14:creationId xmlns:p14="http://schemas.microsoft.com/office/powerpoint/2010/main" val="282731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A9259-328C-45CC-AB8F-21AB2445CAF5}" type="datetime6">
              <a:rPr lang="en-US" smtClean="0"/>
              <a:t>November 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4" y="1897085"/>
            <a:ext cx="7092000" cy="138600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994004" y="4032970"/>
            <a:ext cx="6793996" cy="1700629"/>
            <a:chOff x="1026000" y="3048000"/>
            <a:chExt cx="6793996" cy="170062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26000" y="3048000"/>
              <a:ext cx="6192000" cy="67500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87996" y="3659629"/>
              <a:ext cx="6732000" cy="1089000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/>
        </p:nvSpPr>
        <p:spPr>
          <a:xfrm>
            <a:off x="1752600" y="6035451"/>
            <a:ext cx="62572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http://cs.stanford.edu/people/widom/paper-writing.html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5105400" y="2209800"/>
            <a:ext cx="76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953000" y="4343400"/>
            <a:ext cx="76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88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440</TotalTime>
  <Words>324</Words>
  <Application>Microsoft Office PowerPoint</Application>
  <PresentationFormat>On-screen Show (4:3)</PresentationFormat>
  <Paragraphs>60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Courier New</vt:lpstr>
      <vt:lpstr>Palatino Linotype</vt:lpstr>
      <vt:lpstr>Executive</vt:lpstr>
      <vt:lpstr>Academic Text Organization</vt:lpstr>
      <vt:lpstr>Text organization</vt:lpstr>
      <vt:lpstr>Abstract</vt:lpstr>
      <vt:lpstr>Abstract</vt:lpstr>
      <vt:lpstr>Introduction</vt:lpstr>
      <vt:lpstr>Introduction</vt:lpstr>
      <vt:lpstr>Related Work</vt:lpstr>
      <vt:lpstr>PowerPoint Presentation</vt:lpstr>
      <vt:lpstr>Experiments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on writing</dc:title>
  <dc:creator>Sinan</dc:creator>
  <cp:lastModifiedBy>SK</cp:lastModifiedBy>
  <cp:revision>49</cp:revision>
  <dcterms:created xsi:type="dcterms:W3CDTF">2006-08-16T00:00:00Z</dcterms:created>
  <dcterms:modified xsi:type="dcterms:W3CDTF">2016-11-23T07:21:10Z</dcterms:modified>
</cp:coreProperties>
</file>